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9623425" cy="6858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279F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52">
          <p15:clr>
            <a:srgbClr val="A4A3A4"/>
          </p15:clr>
        </p15:guide>
        <p15:guide id="2" pos="30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0E1"/>
    <a:srgbClr val="DDDDDD"/>
    <a:srgbClr val="FFC9E4"/>
    <a:srgbClr val="777777"/>
    <a:srgbClr val="C2D4EC"/>
    <a:srgbClr val="0033CC"/>
    <a:srgbClr val="FFFFCC"/>
    <a:srgbClr val="D6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30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-108" y="-102"/>
      </p:cViewPr>
      <p:guideLst>
        <p:guide orient="horz" pos="2052"/>
        <p:guide pos="303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D921C273-D116-4AD5-957B-0C6CFFF6AE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703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E20154B3-A7A9-4086-906E-874718861E8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51475" y="0"/>
            <a:ext cx="41703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636F4463-E931-464A-9CAA-E7325E269EA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1703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9509" name="Rectangle 5">
            <a:extLst>
              <a:ext uri="{FF2B5EF4-FFF2-40B4-BE49-F238E27FC236}">
                <a16:creationId xmlns:a16="http://schemas.microsoft.com/office/drawing/2014/main" id="{6DDDE6B5-AC6B-408F-A72B-B87B6D872B8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51475" y="6513513"/>
            <a:ext cx="4170363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999B5D-1018-491C-B4A2-9B7A9D5D28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80302294-46A4-4839-9289-C3533348C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623425" cy="6858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500"/>
              </a:spcBef>
              <a:buSzPct val="75000"/>
            </a:pPr>
            <a:endParaRPr lang="it-IT" altLang="it-IT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78BBEFB-14A4-4389-8D2C-FA60CA18126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3208338" y="596900"/>
            <a:ext cx="3206750" cy="240506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0DD3E5E-E233-4D4B-B556-171696DB424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282700" y="3259138"/>
            <a:ext cx="7054850" cy="2884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61ED783F-9459-4AD5-839C-F93F77E697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3208338" y="596900"/>
            <a:ext cx="3208337" cy="24066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C14951E8-328E-4CDB-8FFB-F91D1AF7E5C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282700" y="3259138"/>
            <a:ext cx="7058025" cy="288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it-IT" altLang="it-IT" sz="900"/>
              <a:t>Virtual Tour</a:t>
            </a:r>
          </a:p>
          <a:p>
            <a:r>
              <a:rPr lang="it-IT" altLang="it-IT" sz="900"/>
              <a:t>La realizzazione del Virtual Tour, prevede la ripresa fotografica di uno o più ambienti, selezionati e fotografati </a:t>
            </a:r>
          </a:p>
          <a:p>
            <a:r>
              <a:rPr lang="it-IT" altLang="it-IT" sz="900"/>
              <a:t>per rappresentare al meglio le esigenze di comunicazione sottoposte, ovvero la realizzazione di un’area tridimensionale di un ambiente similare.</a:t>
            </a:r>
          </a:p>
          <a:p>
            <a:r>
              <a:rPr lang="it-IT" altLang="it-IT" sz="900"/>
              <a:t>L’utente che visualizzerà l’ambiente potrà navigare al suo interno a 360° potendo effettuare lo zoom dell’immagine </a:t>
            </a:r>
          </a:p>
          <a:p>
            <a:r>
              <a:rPr lang="it-IT" altLang="it-IT" sz="900"/>
              <a:t>con una qualità pari o superiore a 100.000 pixel e visualizzare ed interagire con i contenuti multimediali (immagini, documenti, brochure e presentazioni,</a:t>
            </a:r>
          </a:p>
          <a:p>
            <a:r>
              <a:rPr lang="it-IT" altLang="it-IT" sz="900"/>
              <a:t>filmati e file audio) posti al suo interno.</a:t>
            </a:r>
          </a:p>
          <a:p>
            <a:r>
              <a:rPr lang="it-IT" altLang="it-IT" sz="900"/>
              <a:t>Il servizio di realizzazione del Virtual Tour comprende:</a:t>
            </a:r>
          </a:p>
          <a:p>
            <a:r>
              <a:rPr lang="it-IT" altLang="it-IT" sz="900"/>
              <a:t>- Servizio fotografico per il tour in modalità Full Screen per la quantità di ambienti richiesta;</a:t>
            </a:r>
            <a:br>
              <a:rPr lang="it-IT" altLang="it-IT" sz="900"/>
            </a:br>
            <a:r>
              <a:rPr lang="it-IT" altLang="it-IT" sz="900"/>
              <a:t>- Il montaggio grafico e lo steatching del servizio fotografico;</a:t>
            </a:r>
            <a:br>
              <a:rPr lang="it-IT" altLang="it-IT" sz="900"/>
            </a:br>
            <a:r>
              <a:rPr lang="it-IT" altLang="it-IT" sz="900"/>
              <a:t>- Realizzazione ambiente 3D in alternativa ai precedenti due punti qualora non sia possibile predisporre un ambiente fotografico ad hoc;</a:t>
            </a:r>
            <a:br>
              <a:rPr lang="it-IT" altLang="it-IT" sz="900"/>
            </a:br>
            <a:r>
              <a:rPr lang="it-IT" altLang="it-IT" sz="900"/>
              <a:t>- Alta Risoluzione delle immagini con zoom garantito minimo 100.000 pixel;</a:t>
            </a:r>
            <a:br>
              <a:rPr lang="it-IT" altLang="it-IT" sz="900"/>
            </a:br>
            <a:r>
              <a:rPr lang="it-IT" altLang="it-IT" sz="900"/>
              <a:t>- L’interattività Full per la navigazione;</a:t>
            </a:r>
            <a:br>
              <a:rPr lang="it-IT" altLang="it-IT" sz="900"/>
            </a:br>
            <a:r>
              <a:rPr lang="it-IT" altLang="it-IT" sz="900"/>
              <a:t>- Toolbar – Menù comandi interattiva;</a:t>
            </a:r>
            <a:br>
              <a:rPr lang="it-IT" altLang="it-IT" sz="900"/>
            </a:br>
            <a:r>
              <a:rPr lang="it-IT" altLang="it-IT" sz="900"/>
              <a:t>- Configurazione Hot Spot di navigazione personalizzati;</a:t>
            </a:r>
            <a:br>
              <a:rPr lang="it-IT" altLang="it-IT" sz="900"/>
            </a:br>
            <a:r>
              <a:rPr lang="it-IT" altLang="it-IT" sz="900"/>
              <a:t>- Accessibilità facilitata per utenti diversamente abili;</a:t>
            </a:r>
            <a:br>
              <a:rPr lang="it-IT" altLang="it-IT" sz="900"/>
            </a:br>
            <a:r>
              <a:rPr lang="it-IT" altLang="it-IT" sz="900"/>
              <a:t>- Programmazione e inserimento contenuti audio/video all’interno degli ambienti;</a:t>
            </a:r>
            <a:br>
              <a:rPr lang="it-IT" altLang="it-IT" sz="900"/>
            </a:br>
            <a:r>
              <a:rPr lang="it-IT" altLang="it-IT" sz="900"/>
              <a:t>- Test finale di sviluppo e messa in linea del sistema.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6599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32477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61523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pPr lv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2818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02013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0357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5707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96167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195467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95941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702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18411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3337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BBE5B2CF-F93A-4B1C-8033-DC5AD1AB900A}"/>
              </a:ext>
            </a:extLst>
          </p:cNvPr>
          <p:cNvGrpSpPr>
            <a:grpSpLocks/>
          </p:cNvGrpSpPr>
          <p:nvPr/>
        </p:nvGrpSpPr>
        <p:grpSpPr bwMode="auto">
          <a:xfrm>
            <a:off x="146050" y="976313"/>
            <a:ext cx="8834438" cy="5254625"/>
            <a:chOff x="92" y="615"/>
            <a:chExt cx="5565" cy="3310"/>
          </a:xfrm>
        </p:grpSpPr>
        <p:grpSp>
          <p:nvGrpSpPr>
            <p:cNvPr id="1029" name="Group 2">
              <a:extLst>
                <a:ext uri="{FF2B5EF4-FFF2-40B4-BE49-F238E27FC236}">
                  <a16:creationId xmlns:a16="http://schemas.microsoft.com/office/drawing/2014/main" id="{50AB15ED-1177-4AB3-A4BE-7B5F9199C6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14" y="617"/>
              <a:ext cx="3343" cy="3079"/>
              <a:chOff x="2314" y="617"/>
              <a:chExt cx="3343" cy="3079"/>
            </a:xfrm>
          </p:grpSpPr>
          <p:grpSp>
            <p:nvGrpSpPr>
              <p:cNvPr id="1037" name="Group 3">
                <a:extLst>
                  <a:ext uri="{FF2B5EF4-FFF2-40B4-BE49-F238E27FC236}">
                    <a16:creationId xmlns:a16="http://schemas.microsoft.com/office/drawing/2014/main" id="{B1D50342-DD15-4FEB-B740-23B221E81A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66" y="2575"/>
                <a:ext cx="491" cy="1121"/>
                <a:chOff x="5166" y="2575"/>
                <a:chExt cx="491" cy="1121"/>
              </a:xfrm>
            </p:grpSpPr>
            <p:grpSp>
              <p:nvGrpSpPr>
                <p:cNvPr id="1061" name="Group 4">
                  <a:extLst>
                    <a:ext uri="{FF2B5EF4-FFF2-40B4-BE49-F238E27FC236}">
                      <a16:creationId xmlns:a16="http://schemas.microsoft.com/office/drawing/2014/main" id="{25521C4B-E929-44FA-BC80-8B897F4B11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166" y="3367"/>
                  <a:ext cx="491" cy="329"/>
                  <a:chOff x="5166" y="3367"/>
                  <a:chExt cx="491" cy="329"/>
                </a:xfrm>
              </p:grpSpPr>
              <p:sp>
                <p:nvSpPr>
                  <p:cNvPr id="1063" name="Freeform 5">
                    <a:extLst>
                      <a:ext uri="{FF2B5EF4-FFF2-40B4-BE49-F238E27FC236}">
                        <a16:creationId xmlns:a16="http://schemas.microsoft.com/office/drawing/2014/main" id="{8C38D8C7-0C8E-4D13-A453-919D3CD49DF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579" y="3367"/>
                    <a:ext cx="78" cy="199"/>
                  </a:xfrm>
                  <a:custGeom>
                    <a:avLst/>
                    <a:gdLst>
                      <a:gd name="T0" fmla="*/ 25 w 79"/>
                      <a:gd name="T1" fmla="*/ 3 h 200"/>
                      <a:gd name="T2" fmla="*/ 33 w 79"/>
                      <a:gd name="T3" fmla="*/ 0 h 200"/>
                      <a:gd name="T4" fmla="*/ 39 w 79"/>
                      <a:gd name="T5" fmla="*/ 22 h 200"/>
                      <a:gd name="T6" fmla="*/ 39 w 79"/>
                      <a:gd name="T7" fmla="*/ 86 h 200"/>
                      <a:gd name="T8" fmla="*/ 44 w 79"/>
                      <a:gd name="T9" fmla="*/ 86 h 200"/>
                      <a:gd name="T10" fmla="*/ 46 w 79"/>
                      <a:gd name="T11" fmla="*/ 94 h 200"/>
                      <a:gd name="T12" fmla="*/ 49 w 79"/>
                      <a:gd name="T13" fmla="*/ 100 h 200"/>
                      <a:gd name="T14" fmla="*/ 51 w 79"/>
                      <a:gd name="T15" fmla="*/ 105 h 200"/>
                      <a:gd name="T16" fmla="*/ 59 w 79"/>
                      <a:gd name="T17" fmla="*/ 102 h 200"/>
                      <a:gd name="T18" fmla="*/ 65 w 79"/>
                      <a:gd name="T19" fmla="*/ 100 h 200"/>
                      <a:gd name="T20" fmla="*/ 67 w 79"/>
                      <a:gd name="T21" fmla="*/ 100 h 200"/>
                      <a:gd name="T22" fmla="*/ 63 w 79"/>
                      <a:gd name="T23" fmla="*/ 108 h 200"/>
                      <a:gd name="T24" fmla="*/ 59 w 79"/>
                      <a:gd name="T25" fmla="*/ 116 h 200"/>
                      <a:gd name="T26" fmla="*/ 57 w 79"/>
                      <a:gd name="T27" fmla="*/ 133 h 200"/>
                      <a:gd name="T28" fmla="*/ 48 w 79"/>
                      <a:gd name="T29" fmla="*/ 141 h 200"/>
                      <a:gd name="T30" fmla="*/ 42 w 79"/>
                      <a:gd name="T31" fmla="*/ 144 h 200"/>
                      <a:gd name="T32" fmla="*/ 39 w 79"/>
                      <a:gd name="T33" fmla="*/ 152 h 200"/>
                      <a:gd name="T34" fmla="*/ 39 w 79"/>
                      <a:gd name="T35" fmla="*/ 160 h 200"/>
                      <a:gd name="T36" fmla="*/ 39 w 79"/>
                      <a:gd name="T37" fmla="*/ 169 h 200"/>
                      <a:gd name="T38" fmla="*/ 39 w 79"/>
                      <a:gd name="T39" fmla="*/ 177 h 200"/>
                      <a:gd name="T40" fmla="*/ 37 w 79"/>
                      <a:gd name="T41" fmla="*/ 182 h 200"/>
                      <a:gd name="T42" fmla="*/ 31 w 79"/>
                      <a:gd name="T43" fmla="*/ 185 h 200"/>
                      <a:gd name="T44" fmla="*/ 25 w 79"/>
                      <a:gd name="T45" fmla="*/ 188 h 200"/>
                      <a:gd name="T46" fmla="*/ 21 w 79"/>
                      <a:gd name="T47" fmla="*/ 185 h 200"/>
                      <a:gd name="T48" fmla="*/ 12 w 79"/>
                      <a:gd name="T49" fmla="*/ 182 h 200"/>
                      <a:gd name="T50" fmla="*/ 8 w 79"/>
                      <a:gd name="T51" fmla="*/ 177 h 200"/>
                      <a:gd name="T52" fmla="*/ 12 w 79"/>
                      <a:gd name="T53" fmla="*/ 171 h 200"/>
                      <a:gd name="T54" fmla="*/ 20 w 79"/>
                      <a:gd name="T55" fmla="*/ 169 h 200"/>
                      <a:gd name="T56" fmla="*/ 25 w 79"/>
                      <a:gd name="T57" fmla="*/ 155 h 200"/>
                      <a:gd name="T58" fmla="*/ 25 w 79"/>
                      <a:gd name="T59" fmla="*/ 149 h 200"/>
                      <a:gd name="T60" fmla="*/ 20 w 79"/>
                      <a:gd name="T61" fmla="*/ 144 h 200"/>
                      <a:gd name="T62" fmla="*/ 12 w 79"/>
                      <a:gd name="T63" fmla="*/ 135 h 200"/>
                      <a:gd name="T64" fmla="*/ 6 w 79"/>
                      <a:gd name="T65" fmla="*/ 135 h 200"/>
                      <a:gd name="T66" fmla="*/ 2 w 79"/>
                      <a:gd name="T67" fmla="*/ 133 h 200"/>
                      <a:gd name="T68" fmla="*/ 0 w 79"/>
                      <a:gd name="T69" fmla="*/ 124 h 200"/>
                      <a:gd name="T70" fmla="*/ 2 w 79"/>
                      <a:gd name="T71" fmla="*/ 119 h 200"/>
                      <a:gd name="T72" fmla="*/ 6 w 79"/>
                      <a:gd name="T73" fmla="*/ 119 h 200"/>
                      <a:gd name="T74" fmla="*/ 12 w 79"/>
                      <a:gd name="T75" fmla="*/ 116 h 200"/>
                      <a:gd name="T76" fmla="*/ 20 w 79"/>
                      <a:gd name="T77" fmla="*/ 108 h 200"/>
                      <a:gd name="T78" fmla="*/ 23 w 79"/>
                      <a:gd name="T79" fmla="*/ 105 h 200"/>
                      <a:gd name="T80" fmla="*/ 27 w 79"/>
                      <a:gd name="T81" fmla="*/ 86 h 200"/>
                      <a:gd name="T82" fmla="*/ 23 w 79"/>
                      <a:gd name="T83" fmla="*/ 77 h 200"/>
                      <a:gd name="T84" fmla="*/ 18 w 79"/>
                      <a:gd name="T85" fmla="*/ 72 h 200"/>
                      <a:gd name="T86" fmla="*/ 16 w 79"/>
                      <a:gd name="T87" fmla="*/ 55 h 200"/>
                      <a:gd name="T88" fmla="*/ 18 w 79"/>
                      <a:gd name="T89" fmla="*/ 39 h 200"/>
                      <a:gd name="T90" fmla="*/ 20 w 79"/>
                      <a:gd name="T91" fmla="*/ 28 h 200"/>
                      <a:gd name="T92" fmla="*/ 25 w 79"/>
                      <a:gd name="T93" fmla="*/ 3 h 200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79" h="200">
                        <a:moveTo>
                          <a:pt x="25" y="3"/>
                        </a:moveTo>
                        <a:lnTo>
                          <a:pt x="33" y="0"/>
                        </a:lnTo>
                        <a:lnTo>
                          <a:pt x="47" y="22"/>
                        </a:lnTo>
                        <a:lnTo>
                          <a:pt x="45" y="86"/>
                        </a:lnTo>
                        <a:lnTo>
                          <a:pt x="55" y="86"/>
                        </a:lnTo>
                        <a:lnTo>
                          <a:pt x="57" y="94"/>
                        </a:lnTo>
                        <a:lnTo>
                          <a:pt x="60" y="108"/>
                        </a:lnTo>
                        <a:lnTo>
                          <a:pt x="62" y="116"/>
                        </a:lnTo>
                        <a:lnTo>
                          <a:pt x="70" y="113"/>
                        </a:lnTo>
                        <a:lnTo>
                          <a:pt x="76" y="100"/>
                        </a:lnTo>
                        <a:lnTo>
                          <a:pt x="78" y="108"/>
                        </a:lnTo>
                        <a:lnTo>
                          <a:pt x="74" y="119"/>
                        </a:lnTo>
                        <a:lnTo>
                          <a:pt x="70" y="127"/>
                        </a:lnTo>
                        <a:lnTo>
                          <a:pt x="68" y="144"/>
                        </a:lnTo>
                        <a:lnTo>
                          <a:pt x="59" y="152"/>
                        </a:lnTo>
                        <a:lnTo>
                          <a:pt x="53" y="155"/>
                        </a:lnTo>
                        <a:lnTo>
                          <a:pt x="45" y="163"/>
                        </a:lnTo>
                        <a:lnTo>
                          <a:pt x="43" y="171"/>
                        </a:lnTo>
                        <a:lnTo>
                          <a:pt x="45" y="180"/>
                        </a:lnTo>
                        <a:lnTo>
                          <a:pt x="47" y="188"/>
                        </a:lnTo>
                        <a:lnTo>
                          <a:pt x="37" y="193"/>
                        </a:lnTo>
                        <a:lnTo>
                          <a:pt x="31" y="196"/>
                        </a:lnTo>
                        <a:lnTo>
                          <a:pt x="25" y="199"/>
                        </a:lnTo>
                        <a:lnTo>
                          <a:pt x="21" y="196"/>
                        </a:lnTo>
                        <a:lnTo>
                          <a:pt x="12" y="193"/>
                        </a:lnTo>
                        <a:lnTo>
                          <a:pt x="8" y="188"/>
                        </a:lnTo>
                        <a:lnTo>
                          <a:pt x="12" y="182"/>
                        </a:lnTo>
                        <a:lnTo>
                          <a:pt x="20" y="180"/>
                        </a:lnTo>
                        <a:lnTo>
                          <a:pt x="25" y="166"/>
                        </a:lnTo>
                        <a:lnTo>
                          <a:pt x="25" y="160"/>
                        </a:lnTo>
                        <a:lnTo>
                          <a:pt x="20" y="155"/>
                        </a:lnTo>
                        <a:lnTo>
                          <a:pt x="12" y="146"/>
                        </a:lnTo>
                        <a:lnTo>
                          <a:pt x="6" y="146"/>
                        </a:lnTo>
                        <a:lnTo>
                          <a:pt x="2" y="144"/>
                        </a:lnTo>
                        <a:lnTo>
                          <a:pt x="0" y="135"/>
                        </a:lnTo>
                        <a:lnTo>
                          <a:pt x="2" y="130"/>
                        </a:lnTo>
                        <a:lnTo>
                          <a:pt x="6" y="130"/>
                        </a:lnTo>
                        <a:lnTo>
                          <a:pt x="12" y="127"/>
                        </a:lnTo>
                        <a:lnTo>
                          <a:pt x="20" y="119"/>
                        </a:lnTo>
                        <a:lnTo>
                          <a:pt x="23" y="116"/>
                        </a:lnTo>
                        <a:lnTo>
                          <a:pt x="27" y="86"/>
                        </a:lnTo>
                        <a:lnTo>
                          <a:pt x="23" y="77"/>
                        </a:lnTo>
                        <a:lnTo>
                          <a:pt x="18" y="72"/>
                        </a:lnTo>
                        <a:lnTo>
                          <a:pt x="16" y="55"/>
                        </a:lnTo>
                        <a:lnTo>
                          <a:pt x="18" y="39"/>
                        </a:lnTo>
                        <a:lnTo>
                          <a:pt x="20" y="28"/>
                        </a:lnTo>
                        <a:lnTo>
                          <a:pt x="25" y="3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2" name="Freeform 6">
                    <a:extLst>
                      <a:ext uri="{FF2B5EF4-FFF2-40B4-BE49-F238E27FC236}">
                        <a16:creationId xmlns:a16="http://schemas.microsoft.com/office/drawing/2014/main" id="{F626FF6D-BC5A-46D4-9885-9952CA73C6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28" y="3527"/>
                    <a:ext cx="145" cy="169"/>
                  </a:xfrm>
                  <a:custGeom>
                    <a:avLst/>
                    <a:gdLst>
                      <a:gd name="T0" fmla="*/ 91 w 146"/>
                      <a:gd name="T1" fmla="*/ 0 h 170"/>
                      <a:gd name="T2" fmla="*/ 109 w 146"/>
                      <a:gd name="T3" fmla="*/ 0 h 170"/>
                      <a:gd name="T4" fmla="*/ 134 w 146"/>
                      <a:gd name="T5" fmla="*/ 44 h 170"/>
                      <a:gd name="T6" fmla="*/ 107 w 146"/>
                      <a:gd name="T7" fmla="*/ 83 h 170"/>
                      <a:gd name="T8" fmla="*/ 107 w 146"/>
                      <a:gd name="T9" fmla="*/ 89 h 170"/>
                      <a:gd name="T10" fmla="*/ 101 w 146"/>
                      <a:gd name="T11" fmla="*/ 94 h 170"/>
                      <a:gd name="T12" fmla="*/ 85 w 146"/>
                      <a:gd name="T13" fmla="*/ 94 h 170"/>
                      <a:gd name="T14" fmla="*/ 73 w 146"/>
                      <a:gd name="T15" fmla="*/ 116 h 170"/>
                      <a:gd name="T16" fmla="*/ 59 w 146"/>
                      <a:gd name="T17" fmla="*/ 139 h 170"/>
                      <a:gd name="T18" fmla="*/ 47 w 146"/>
                      <a:gd name="T19" fmla="*/ 158 h 170"/>
                      <a:gd name="T20" fmla="*/ 47 w 146"/>
                      <a:gd name="T21" fmla="*/ 141 h 170"/>
                      <a:gd name="T22" fmla="*/ 25 w 146"/>
                      <a:gd name="T23" fmla="*/ 144 h 170"/>
                      <a:gd name="T24" fmla="*/ 16 w 146"/>
                      <a:gd name="T25" fmla="*/ 144 h 170"/>
                      <a:gd name="T26" fmla="*/ 0 w 146"/>
                      <a:gd name="T27" fmla="*/ 144 h 170"/>
                      <a:gd name="T28" fmla="*/ 22 w 146"/>
                      <a:gd name="T29" fmla="*/ 116 h 170"/>
                      <a:gd name="T30" fmla="*/ 29 w 146"/>
                      <a:gd name="T31" fmla="*/ 103 h 170"/>
                      <a:gd name="T32" fmla="*/ 37 w 146"/>
                      <a:gd name="T33" fmla="*/ 103 h 170"/>
                      <a:gd name="T34" fmla="*/ 53 w 146"/>
                      <a:gd name="T35" fmla="*/ 85 h 170"/>
                      <a:gd name="T36" fmla="*/ 59 w 146"/>
                      <a:gd name="T37" fmla="*/ 85 h 170"/>
                      <a:gd name="T38" fmla="*/ 59 w 146"/>
                      <a:gd name="T39" fmla="*/ 85 h 170"/>
                      <a:gd name="T40" fmla="*/ 67 w 146"/>
                      <a:gd name="T41" fmla="*/ 80 h 170"/>
                      <a:gd name="T42" fmla="*/ 73 w 146"/>
                      <a:gd name="T43" fmla="*/ 80 h 170"/>
                      <a:gd name="T44" fmla="*/ 73 w 146"/>
                      <a:gd name="T45" fmla="*/ 55 h 170"/>
                      <a:gd name="T46" fmla="*/ 73 w 146"/>
                      <a:gd name="T47" fmla="*/ 55 h 170"/>
                      <a:gd name="T48" fmla="*/ 73 w 146"/>
                      <a:gd name="T49" fmla="*/ 42 h 170"/>
                      <a:gd name="T50" fmla="*/ 77 w 146"/>
                      <a:gd name="T51" fmla="*/ 53 h 170"/>
                      <a:gd name="T52" fmla="*/ 93 w 146"/>
                      <a:gd name="T53" fmla="*/ 33 h 170"/>
                      <a:gd name="T54" fmla="*/ 91 w 146"/>
                      <a:gd name="T55" fmla="*/ 0 h 17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146" h="170">
                        <a:moveTo>
                          <a:pt x="102" y="0"/>
                        </a:moveTo>
                        <a:lnTo>
                          <a:pt x="120" y="0"/>
                        </a:lnTo>
                        <a:lnTo>
                          <a:pt x="145" y="44"/>
                        </a:lnTo>
                        <a:lnTo>
                          <a:pt x="118" y="83"/>
                        </a:lnTo>
                        <a:lnTo>
                          <a:pt x="118" y="100"/>
                        </a:lnTo>
                        <a:lnTo>
                          <a:pt x="112" y="105"/>
                        </a:lnTo>
                        <a:lnTo>
                          <a:pt x="96" y="105"/>
                        </a:lnTo>
                        <a:lnTo>
                          <a:pt x="76" y="127"/>
                        </a:lnTo>
                        <a:lnTo>
                          <a:pt x="59" y="150"/>
                        </a:lnTo>
                        <a:lnTo>
                          <a:pt x="47" y="169"/>
                        </a:lnTo>
                        <a:lnTo>
                          <a:pt x="47" y="152"/>
                        </a:lnTo>
                        <a:lnTo>
                          <a:pt x="25" y="155"/>
                        </a:lnTo>
                        <a:lnTo>
                          <a:pt x="16" y="155"/>
                        </a:lnTo>
                        <a:lnTo>
                          <a:pt x="0" y="155"/>
                        </a:lnTo>
                        <a:lnTo>
                          <a:pt x="22" y="127"/>
                        </a:lnTo>
                        <a:lnTo>
                          <a:pt x="29" y="114"/>
                        </a:lnTo>
                        <a:lnTo>
                          <a:pt x="37" y="114"/>
                        </a:lnTo>
                        <a:lnTo>
                          <a:pt x="53" y="91"/>
                        </a:lnTo>
                        <a:lnTo>
                          <a:pt x="59" y="91"/>
                        </a:lnTo>
                        <a:lnTo>
                          <a:pt x="59" y="89"/>
                        </a:lnTo>
                        <a:lnTo>
                          <a:pt x="67" y="80"/>
                        </a:lnTo>
                        <a:lnTo>
                          <a:pt x="76" y="80"/>
                        </a:lnTo>
                        <a:lnTo>
                          <a:pt x="73" y="55"/>
                        </a:lnTo>
                        <a:lnTo>
                          <a:pt x="74" y="55"/>
                        </a:lnTo>
                        <a:lnTo>
                          <a:pt x="84" y="42"/>
                        </a:lnTo>
                        <a:lnTo>
                          <a:pt x="88" y="53"/>
                        </a:lnTo>
                        <a:lnTo>
                          <a:pt x="104" y="33"/>
                        </a:lnTo>
                        <a:lnTo>
                          <a:pt x="102" y="0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1065" name="Freeform 7">
                    <a:extLst>
                      <a:ext uri="{FF2B5EF4-FFF2-40B4-BE49-F238E27FC236}">
                        <a16:creationId xmlns:a16="http://schemas.microsoft.com/office/drawing/2014/main" id="{15C2A83D-9212-45B7-BEBE-0543F8E34F6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66" y="3537"/>
                    <a:ext cx="55" cy="89"/>
                  </a:xfrm>
                  <a:custGeom>
                    <a:avLst/>
                    <a:gdLst>
                      <a:gd name="T0" fmla="*/ 0 w 56"/>
                      <a:gd name="T1" fmla="*/ 0 h 90"/>
                      <a:gd name="T2" fmla="*/ 12 w 56"/>
                      <a:gd name="T3" fmla="*/ 0 h 90"/>
                      <a:gd name="T4" fmla="*/ 26 w 56"/>
                      <a:gd name="T5" fmla="*/ 11 h 90"/>
                      <a:gd name="T6" fmla="*/ 44 w 56"/>
                      <a:gd name="T7" fmla="*/ 11 h 90"/>
                      <a:gd name="T8" fmla="*/ 40 w 56"/>
                      <a:gd name="T9" fmla="*/ 25 h 90"/>
                      <a:gd name="T10" fmla="*/ 44 w 56"/>
                      <a:gd name="T11" fmla="*/ 42 h 90"/>
                      <a:gd name="T12" fmla="*/ 34 w 56"/>
                      <a:gd name="T13" fmla="*/ 42 h 90"/>
                      <a:gd name="T14" fmla="*/ 32 w 56"/>
                      <a:gd name="T15" fmla="*/ 45 h 90"/>
                      <a:gd name="T16" fmla="*/ 28 w 56"/>
                      <a:gd name="T17" fmla="*/ 45 h 90"/>
                      <a:gd name="T18" fmla="*/ 32 w 56"/>
                      <a:gd name="T19" fmla="*/ 78 h 90"/>
                      <a:gd name="T20" fmla="*/ 26 w 56"/>
                      <a:gd name="T21" fmla="*/ 75 h 90"/>
                      <a:gd name="T22" fmla="*/ 10 w 56"/>
                      <a:gd name="T23" fmla="*/ 61 h 90"/>
                      <a:gd name="T24" fmla="*/ 10 w 56"/>
                      <a:gd name="T25" fmla="*/ 45 h 90"/>
                      <a:gd name="T26" fmla="*/ 10 w 56"/>
                      <a:gd name="T27" fmla="*/ 33 h 90"/>
                      <a:gd name="T28" fmla="*/ 0 w 56"/>
                      <a:gd name="T29" fmla="*/ 25 h 90"/>
                      <a:gd name="T30" fmla="*/ 0 w 56"/>
                      <a:gd name="T31" fmla="*/ 0 h 90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56" h="90">
                        <a:moveTo>
                          <a:pt x="0" y="0"/>
                        </a:moveTo>
                        <a:lnTo>
                          <a:pt x="12" y="0"/>
                        </a:lnTo>
                        <a:lnTo>
                          <a:pt x="26" y="11"/>
                        </a:lnTo>
                        <a:lnTo>
                          <a:pt x="55" y="11"/>
                        </a:lnTo>
                        <a:lnTo>
                          <a:pt x="51" y="25"/>
                        </a:lnTo>
                        <a:lnTo>
                          <a:pt x="55" y="42"/>
                        </a:lnTo>
                        <a:lnTo>
                          <a:pt x="45" y="42"/>
                        </a:lnTo>
                        <a:lnTo>
                          <a:pt x="43" y="45"/>
                        </a:lnTo>
                        <a:lnTo>
                          <a:pt x="37" y="47"/>
                        </a:lnTo>
                        <a:lnTo>
                          <a:pt x="43" y="89"/>
                        </a:lnTo>
                        <a:lnTo>
                          <a:pt x="26" y="86"/>
                        </a:lnTo>
                        <a:lnTo>
                          <a:pt x="10" y="72"/>
                        </a:lnTo>
                        <a:lnTo>
                          <a:pt x="10" y="45"/>
                        </a:lnTo>
                        <a:lnTo>
                          <a:pt x="10" y="33"/>
                        </a:lnTo>
                        <a:lnTo>
                          <a:pt x="0" y="2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062" name="Freeform 8">
                  <a:extLst>
                    <a:ext uri="{FF2B5EF4-FFF2-40B4-BE49-F238E27FC236}">
                      <a16:creationId xmlns:a16="http://schemas.microsoft.com/office/drawing/2014/main" id="{69D8B559-2A22-460B-A231-F05845CED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266" y="2575"/>
                  <a:ext cx="88" cy="100"/>
                </a:xfrm>
                <a:custGeom>
                  <a:avLst/>
                  <a:gdLst>
                    <a:gd name="T0" fmla="*/ 16 w 89"/>
                    <a:gd name="T1" fmla="*/ 37 h 101"/>
                    <a:gd name="T2" fmla="*/ 0 w 89"/>
                    <a:gd name="T3" fmla="*/ 69 h 101"/>
                    <a:gd name="T4" fmla="*/ 6 w 89"/>
                    <a:gd name="T5" fmla="*/ 86 h 101"/>
                    <a:gd name="T6" fmla="*/ 31 w 89"/>
                    <a:gd name="T7" fmla="*/ 89 h 101"/>
                    <a:gd name="T8" fmla="*/ 44 w 89"/>
                    <a:gd name="T9" fmla="*/ 89 h 101"/>
                    <a:gd name="T10" fmla="*/ 50 w 89"/>
                    <a:gd name="T11" fmla="*/ 72 h 101"/>
                    <a:gd name="T12" fmla="*/ 54 w 89"/>
                    <a:gd name="T13" fmla="*/ 55 h 101"/>
                    <a:gd name="T14" fmla="*/ 77 w 89"/>
                    <a:gd name="T15" fmla="*/ 55 h 101"/>
                    <a:gd name="T16" fmla="*/ 73 w 89"/>
                    <a:gd name="T17" fmla="*/ 40 h 101"/>
                    <a:gd name="T18" fmla="*/ 73 w 89"/>
                    <a:gd name="T19" fmla="*/ 14 h 101"/>
                    <a:gd name="T20" fmla="*/ 50 w 89"/>
                    <a:gd name="T21" fmla="*/ 0 h 101"/>
                    <a:gd name="T22" fmla="*/ 48 w 89"/>
                    <a:gd name="T23" fmla="*/ 29 h 101"/>
                    <a:gd name="T24" fmla="*/ 61 w 89"/>
                    <a:gd name="T25" fmla="*/ 46 h 101"/>
                    <a:gd name="T26" fmla="*/ 44 w 89"/>
                    <a:gd name="T27" fmla="*/ 46 h 101"/>
                    <a:gd name="T28" fmla="*/ 43 w 89"/>
                    <a:gd name="T29" fmla="*/ 50 h 101"/>
                    <a:gd name="T30" fmla="*/ 16 w 89"/>
                    <a:gd name="T31" fmla="*/ 37 h 10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89" h="101">
                      <a:moveTo>
                        <a:pt x="16" y="37"/>
                      </a:moveTo>
                      <a:lnTo>
                        <a:pt x="0" y="80"/>
                      </a:lnTo>
                      <a:lnTo>
                        <a:pt x="6" y="97"/>
                      </a:lnTo>
                      <a:lnTo>
                        <a:pt x="31" y="100"/>
                      </a:lnTo>
                      <a:lnTo>
                        <a:pt x="53" y="100"/>
                      </a:lnTo>
                      <a:lnTo>
                        <a:pt x="61" y="83"/>
                      </a:lnTo>
                      <a:lnTo>
                        <a:pt x="65" y="66"/>
                      </a:lnTo>
                      <a:lnTo>
                        <a:pt x="88" y="66"/>
                      </a:lnTo>
                      <a:lnTo>
                        <a:pt x="84" y="40"/>
                      </a:lnTo>
                      <a:lnTo>
                        <a:pt x="84" y="14"/>
                      </a:lnTo>
                      <a:lnTo>
                        <a:pt x="61" y="0"/>
                      </a:lnTo>
                      <a:lnTo>
                        <a:pt x="59" y="29"/>
                      </a:lnTo>
                      <a:lnTo>
                        <a:pt x="72" y="46"/>
                      </a:lnTo>
                      <a:lnTo>
                        <a:pt x="51" y="46"/>
                      </a:lnTo>
                      <a:lnTo>
                        <a:pt x="43" y="57"/>
                      </a:lnTo>
                      <a:lnTo>
                        <a:pt x="16" y="37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1038" name="Group 9">
                <a:extLst>
                  <a:ext uri="{FF2B5EF4-FFF2-40B4-BE49-F238E27FC236}">
                    <a16:creationId xmlns:a16="http://schemas.microsoft.com/office/drawing/2014/main" id="{451ED6D3-4D81-4D24-A710-1AC656A10B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93" y="1104"/>
                <a:ext cx="1036" cy="2392"/>
                <a:chOff x="4293" y="1104"/>
                <a:chExt cx="1036" cy="2392"/>
              </a:xfrm>
            </p:grpSpPr>
            <p:grpSp>
              <p:nvGrpSpPr>
                <p:cNvPr id="1048" name="Group 10">
                  <a:extLst>
                    <a:ext uri="{FF2B5EF4-FFF2-40B4-BE49-F238E27FC236}">
                      <a16:creationId xmlns:a16="http://schemas.microsoft.com/office/drawing/2014/main" id="{814F84F9-D07B-469E-96C0-0D392DEB72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460" y="1348"/>
                  <a:ext cx="231" cy="718"/>
                  <a:chOff x="4460" y="1348"/>
                  <a:chExt cx="231" cy="718"/>
                </a:xfrm>
              </p:grpSpPr>
              <p:sp>
                <p:nvSpPr>
                  <p:cNvPr id="1058" name="Freeform 11">
                    <a:extLst>
                      <a:ext uri="{FF2B5EF4-FFF2-40B4-BE49-F238E27FC236}">
                        <a16:creationId xmlns:a16="http://schemas.microsoft.com/office/drawing/2014/main" id="{764516F7-09C8-4CFA-B7C3-A25F1BEB2A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460" y="1993"/>
                    <a:ext cx="55" cy="73"/>
                  </a:xfrm>
                  <a:custGeom>
                    <a:avLst/>
                    <a:gdLst>
                      <a:gd name="T0" fmla="*/ 0 w 56"/>
                      <a:gd name="T1" fmla="*/ 45 h 74"/>
                      <a:gd name="T2" fmla="*/ 10 w 56"/>
                      <a:gd name="T3" fmla="*/ 59 h 74"/>
                      <a:gd name="T4" fmla="*/ 22 w 56"/>
                      <a:gd name="T5" fmla="*/ 56 h 74"/>
                      <a:gd name="T6" fmla="*/ 28 w 56"/>
                      <a:gd name="T7" fmla="*/ 62 h 74"/>
                      <a:gd name="T8" fmla="*/ 42 w 56"/>
                      <a:gd name="T9" fmla="*/ 62 h 74"/>
                      <a:gd name="T10" fmla="*/ 44 w 56"/>
                      <a:gd name="T11" fmla="*/ 37 h 74"/>
                      <a:gd name="T12" fmla="*/ 40 w 56"/>
                      <a:gd name="T13" fmla="*/ 31 h 74"/>
                      <a:gd name="T14" fmla="*/ 30 w 56"/>
                      <a:gd name="T15" fmla="*/ 11 h 74"/>
                      <a:gd name="T16" fmla="*/ 28 w 56"/>
                      <a:gd name="T17" fmla="*/ 11 h 74"/>
                      <a:gd name="T18" fmla="*/ 28 w 56"/>
                      <a:gd name="T19" fmla="*/ 0 h 74"/>
                      <a:gd name="T20" fmla="*/ 14 w 56"/>
                      <a:gd name="T21" fmla="*/ 0 h 74"/>
                      <a:gd name="T22" fmla="*/ 14 w 56"/>
                      <a:gd name="T23" fmla="*/ 22 h 74"/>
                      <a:gd name="T24" fmla="*/ 0 w 56"/>
                      <a:gd name="T25" fmla="*/ 45 h 7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56" h="74">
                        <a:moveTo>
                          <a:pt x="0" y="56"/>
                        </a:moveTo>
                        <a:lnTo>
                          <a:pt x="10" y="70"/>
                        </a:lnTo>
                        <a:lnTo>
                          <a:pt x="22" y="67"/>
                        </a:lnTo>
                        <a:lnTo>
                          <a:pt x="39" y="73"/>
                        </a:lnTo>
                        <a:lnTo>
                          <a:pt x="53" y="73"/>
                        </a:lnTo>
                        <a:lnTo>
                          <a:pt x="55" y="48"/>
                        </a:lnTo>
                        <a:lnTo>
                          <a:pt x="51" y="31"/>
                        </a:lnTo>
                        <a:lnTo>
                          <a:pt x="41" y="11"/>
                        </a:lnTo>
                        <a:lnTo>
                          <a:pt x="31" y="11"/>
                        </a:lnTo>
                        <a:lnTo>
                          <a:pt x="28" y="0"/>
                        </a:lnTo>
                        <a:lnTo>
                          <a:pt x="14" y="0"/>
                        </a:lnTo>
                        <a:lnTo>
                          <a:pt x="14" y="22"/>
                        </a:lnTo>
                        <a:lnTo>
                          <a:pt x="0" y="56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1059" name="Freeform 12">
                    <a:extLst>
                      <a:ext uri="{FF2B5EF4-FFF2-40B4-BE49-F238E27FC236}">
                        <a16:creationId xmlns:a16="http://schemas.microsoft.com/office/drawing/2014/main" id="{7ADFFA27-073C-4DDA-BA11-E99E067208B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607" y="1865"/>
                    <a:ext cx="53" cy="93"/>
                  </a:xfrm>
                  <a:custGeom>
                    <a:avLst/>
                    <a:gdLst>
                      <a:gd name="T0" fmla="*/ 12 w 54"/>
                      <a:gd name="T1" fmla="*/ 0 h 94"/>
                      <a:gd name="T2" fmla="*/ 27 w 54"/>
                      <a:gd name="T3" fmla="*/ 3 h 94"/>
                      <a:gd name="T4" fmla="*/ 32 w 54"/>
                      <a:gd name="T5" fmla="*/ 28 h 94"/>
                      <a:gd name="T6" fmla="*/ 42 w 54"/>
                      <a:gd name="T7" fmla="*/ 42 h 94"/>
                      <a:gd name="T8" fmla="*/ 34 w 54"/>
                      <a:gd name="T9" fmla="*/ 47 h 94"/>
                      <a:gd name="T10" fmla="*/ 42 w 54"/>
                      <a:gd name="T11" fmla="*/ 57 h 94"/>
                      <a:gd name="T12" fmla="*/ 38 w 54"/>
                      <a:gd name="T13" fmla="*/ 74 h 94"/>
                      <a:gd name="T14" fmla="*/ 30 w 54"/>
                      <a:gd name="T15" fmla="*/ 82 h 94"/>
                      <a:gd name="T16" fmla="*/ 26 w 54"/>
                      <a:gd name="T17" fmla="*/ 79 h 94"/>
                      <a:gd name="T18" fmla="*/ 16 w 54"/>
                      <a:gd name="T19" fmla="*/ 79 h 94"/>
                      <a:gd name="T20" fmla="*/ 10 w 54"/>
                      <a:gd name="T21" fmla="*/ 68 h 94"/>
                      <a:gd name="T22" fmla="*/ 4 w 54"/>
                      <a:gd name="T23" fmla="*/ 54 h 94"/>
                      <a:gd name="T24" fmla="*/ 4 w 54"/>
                      <a:gd name="T25" fmla="*/ 47 h 94"/>
                      <a:gd name="T26" fmla="*/ 0 w 54"/>
                      <a:gd name="T27" fmla="*/ 31 h 94"/>
                      <a:gd name="T28" fmla="*/ 12 w 54"/>
                      <a:gd name="T29" fmla="*/ 0 h 9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54" h="94">
                        <a:moveTo>
                          <a:pt x="12" y="0"/>
                        </a:moveTo>
                        <a:lnTo>
                          <a:pt x="35" y="3"/>
                        </a:lnTo>
                        <a:lnTo>
                          <a:pt x="43" y="28"/>
                        </a:lnTo>
                        <a:lnTo>
                          <a:pt x="53" y="42"/>
                        </a:lnTo>
                        <a:lnTo>
                          <a:pt x="45" y="54"/>
                        </a:lnTo>
                        <a:lnTo>
                          <a:pt x="53" y="68"/>
                        </a:lnTo>
                        <a:lnTo>
                          <a:pt x="49" y="85"/>
                        </a:lnTo>
                        <a:lnTo>
                          <a:pt x="41" y="93"/>
                        </a:lnTo>
                        <a:lnTo>
                          <a:pt x="26" y="90"/>
                        </a:lnTo>
                        <a:lnTo>
                          <a:pt x="16" y="90"/>
                        </a:lnTo>
                        <a:lnTo>
                          <a:pt x="10" y="79"/>
                        </a:lnTo>
                        <a:lnTo>
                          <a:pt x="4" y="65"/>
                        </a:lnTo>
                        <a:lnTo>
                          <a:pt x="4" y="51"/>
                        </a:lnTo>
                        <a:lnTo>
                          <a:pt x="0" y="31"/>
                        </a:lnTo>
                        <a:lnTo>
                          <a:pt x="12" y="0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  <p:sp>
                <p:nvSpPr>
                  <p:cNvPr id="1060" name="Freeform 13">
                    <a:extLst>
                      <a:ext uri="{FF2B5EF4-FFF2-40B4-BE49-F238E27FC236}">
                        <a16:creationId xmlns:a16="http://schemas.microsoft.com/office/drawing/2014/main" id="{4EE5555F-07D0-4620-B53C-20866DBD992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597" y="1348"/>
                    <a:ext cx="94" cy="86"/>
                  </a:xfrm>
                  <a:custGeom>
                    <a:avLst/>
                    <a:gdLst>
                      <a:gd name="T0" fmla="*/ 14 w 95"/>
                      <a:gd name="T1" fmla="*/ 0 h 87"/>
                      <a:gd name="T2" fmla="*/ 25 w 95"/>
                      <a:gd name="T3" fmla="*/ 14 h 87"/>
                      <a:gd name="T4" fmla="*/ 37 w 95"/>
                      <a:gd name="T5" fmla="*/ 11 h 87"/>
                      <a:gd name="T6" fmla="*/ 47 w 95"/>
                      <a:gd name="T7" fmla="*/ 14 h 87"/>
                      <a:gd name="T8" fmla="*/ 60 w 95"/>
                      <a:gd name="T9" fmla="*/ 14 h 87"/>
                      <a:gd name="T10" fmla="*/ 67 w 95"/>
                      <a:gd name="T11" fmla="*/ 22 h 87"/>
                      <a:gd name="T12" fmla="*/ 77 w 95"/>
                      <a:gd name="T13" fmla="*/ 42 h 87"/>
                      <a:gd name="T14" fmla="*/ 83 w 95"/>
                      <a:gd name="T15" fmla="*/ 43 h 87"/>
                      <a:gd name="T16" fmla="*/ 61 w 95"/>
                      <a:gd name="T17" fmla="*/ 44 h 87"/>
                      <a:gd name="T18" fmla="*/ 56 w 95"/>
                      <a:gd name="T19" fmla="*/ 50 h 87"/>
                      <a:gd name="T20" fmla="*/ 61 w 95"/>
                      <a:gd name="T21" fmla="*/ 61 h 87"/>
                      <a:gd name="T22" fmla="*/ 61 w 95"/>
                      <a:gd name="T23" fmla="*/ 72 h 87"/>
                      <a:gd name="T24" fmla="*/ 47 w 95"/>
                      <a:gd name="T25" fmla="*/ 61 h 87"/>
                      <a:gd name="T26" fmla="*/ 33 w 95"/>
                      <a:gd name="T27" fmla="*/ 53 h 87"/>
                      <a:gd name="T28" fmla="*/ 25 w 95"/>
                      <a:gd name="T29" fmla="*/ 56 h 87"/>
                      <a:gd name="T30" fmla="*/ 25 w 95"/>
                      <a:gd name="T31" fmla="*/ 72 h 87"/>
                      <a:gd name="T32" fmla="*/ 14 w 95"/>
                      <a:gd name="T33" fmla="*/ 75 h 87"/>
                      <a:gd name="T34" fmla="*/ 8 w 95"/>
                      <a:gd name="T35" fmla="*/ 61 h 87"/>
                      <a:gd name="T36" fmla="*/ 6 w 95"/>
                      <a:gd name="T37" fmla="*/ 44 h 87"/>
                      <a:gd name="T38" fmla="*/ 0 w 95"/>
                      <a:gd name="T39" fmla="*/ 43 h 87"/>
                      <a:gd name="T40" fmla="*/ 6 w 95"/>
                      <a:gd name="T41" fmla="*/ 36 h 87"/>
                      <a:gd name="T42" fmla="*/ 16 w 95"/>
                      <a:gd name="T43" fmla="*/ 31 h 87"/>
                      <a:gd name="T44" fmla="*/ 14 w 95"/>
                      <a:gd name="T45" fmla="*/ 0 h 87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0" t="0" r="r" b="b"/>
                    <a:pathLst>
                      <a:path w="95" h="87">
                        <a:moveTo>
                          <a:pt x="14" y="0"/>
                        </a:moveTo>
                        <a:lnTo>
                          <a:pt x="25" y="14"/>
                        </a:lnTo>
                        <a:lnTo>
                          <a:pt x="37" y="11"/>
                        </a:lnTo>
                        <a:lnTo>
                          <a:pt x="55" y="14"/>
                        </a:lnTo>
                        <a:lnTo>
                          <a:pt x="71" y="14"/>
                        </a:lnTo>
                        <a:lnTo>
                          <a:pt x="78" y="22"/>
                        </a:lnTo>
                        <a:lnTo>
                          <a:pt x="88" y="42"/>
                        </a:lnTo>
                        <a:lnTo>
                          <a:pt x="94" y="50"/>
                        </a:lnTo>
                        <a:lnTo>
                          <a:pt x="72" y="55"/>
                        </a:lnTo>
                        <a:lnTo>
                          <a:pt x="67" y="61"/>
                        </a:lnTo>
                        <a:lnTo>
                          <a:pt x="72" y="72"/>
                        </a:lnTo>
                        <a:lnTo>
                          <a:pt x="72" y="83"/>
                        </a:lnTo>
                        <a:lnTo>
                          <a:pt x="51" y="72"/>
                        </a:lnTo>
                        <a:lnTo>
                          <a:pt x="33" y="64"/>
                        </a:lnTo>
                        <a:lnTo>
                          <a:pt x="25" y="67"/>
                        </a:lnTo>
                        <a:lnTo>
                          <a:pt x="25" y="83"/>
                        </a:lnTo>
                        <a:lnTo>
                          <a:pt x="14" y="86"/>
                        </a:lnTo>
                        <a:lnTo>
                          <a:pt x="8" y="72"/>
                        </a:lnTo>
                        <a:lnTo>
                          <a:pt x="6" y="55"/>
                        </a:lnTo>
                        <a:lnTo>
                          <a:pt x="0" y="53"/>
                        </a:lnTo>
                        <a:lnTo>
                          <a:pt x="6" y="36"/>
                        </a:lnTo>
                        <a:lnTo>
                          <a:pt x="16" y="31"/>
                        </a:lnTo>
                        <a:lnTo>
                          <a:pt x="14" y="0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049" name="Freeform 14">
                  <a:extLst>
                    <a:ext uri="{FF2B5EF4-FFF2-40B4-BE49-F238E27FC236}">
                      <a16:creationId xmlns:a16="http://schemas.microsoft.com/office/drawing/2014/main" id="{9C49640D-311C-4493-9C0D-00446F5D9D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76" y="2803"/>
                  <a:ext cx="653" cy="693"/>
                </a:xfrm>
                <a:custGeom>
                  <a:avLst/>
                  <a:gdLst>
                    <a:gd name="T0" fmla="*/ 494 w 654"/>
                    <a:gd name="T1" fmla="*/ 56 h 694"/>
                    <a:gd name="T2" fmla="*/ 520 w 654"/>
                    <a:gd name="T3" fmla="*/ 78 h 694"/>
                    <a:gd name="T4" fmla="*/ 547 w 654"/>
                    <a:gd name="T5" fmla="*/ 181 h 694"/>
                    <a:gd name="T6" fmla="*/ 607 w 654"/>
                    <a:gd name="T7" fmla="*/ 287 h 694"/>
                    <a:gd name="T8" fmla="*/ 642 w 654"/>
                    <a:gd name="T9" fmla="*/ 384 h 694"/>
                    <a:gd name="T10" fmla="*/ 617 w 654"/>
                    <a:gd name="T11" fmla="*/ 484 h 694"/>
                    <a:gd name="T12" fmla="*/ 591 w 654"/>
                    <a:gd name="T13" fmla="*/ 548 h 694"/>
                    <a:gd name="T14" fmla="*/ 576 w 654"/>
                    <a:gd name="T15" fmla="*/ 610 h 694"/>
                    <a:gd name="T16" fmla="*/ 560 w 654"/>
                    <a:gd name="T17" fmla="*/ 646 h 694"/>
                    <a:gd name="T18" fmla="*/ 529 w 654"/>
                    <a:gd name="T19" fmla="*/ 671 h 694"/>
                    <a:gd name="T20" fmla="*/ 479 w 654"/>
                    <a:gd name="T21" fmla="*/ 663 h 694"/>
                    <a:gd name="T22" fmla="*/ 428 w 654"/>
                    <a:gd name="T23" fmla="*/ 646 h 694"/>
                    <a:gd name="T24" fmla="*/ 401 w 654"/>
                    <a:gd name="T25" fmla="*/ 607 h 694"/>
                    <a:gd name="T26" fmla="*/ 393 w 654"/>
                    <a:gd name="T27" fmla="*/ 557 h 694"/>
                    <a:gd name="T28" fmla="*/ 376 w 654"/>
                    <a:gd name="T29" fmla="*/ 534 h 694"/>
                    <a:gd name="T30" fmla="*/ 349 w 654"/>
                    <a:gd name="T31" fmla="*/ 537 h 694"/>
                    <a:gd name="T32" fmla="*/ 327 w 654"/>
                    <a:gd name="T33" fmla="*/ 498 h 694"/>
                    <a:gd name="T34" fmla="*/ 313 w 654"/>
                    <a:gd name="T35" fmla="*/ 493 h 694"/>
                    <a:gd name="T36" fmla="*/ 278 w 654"/>
                    <a:gd name="T37" fmla="*/ 498 h 694"/>
                    <a:gd name="T38" fmla="*/ 249 w 654"/>
                    <a:gd name="T39" fmla="*/ 504 h 694"/>
                    <a:gd name="T40" fmla="*/ 223 w 654"/>
                    <a:gd name="T41" fmla="*/ 526 h 694"/>
                    <a:gd name="T42" fmla="*/ 187 w 654"/>
                    <a:gd name="T43" fmla="*/ 543 h 694"/>
                    <a:gd name="T44" fmla="*/ 150 w 654"/>
                    <a:gd name="T45" fmla="*/ 568 h 694"/>
                    <a:gd name="T46" fmla="*/ 130 w 654"/>
                    <a:gd name="T47" fmla="*/ 579 h 694"/>
                    <a:gd name="T48" fmla="*/ 76 w 654"/>
                    <a:gd name="T49" fmla="*/ 573 h 694"/>
                    <a:gd name="T50" fmla="*/ 64 w 654"/>
                    <a:gd name="T51" fmla="*/ 560 h 694"/>
                    <a:gd name="T52" fmla="*/ 64 w 654"/>
                    <a:gd name="T53" fmla="*/ 484 h 694"/>
                    <a:gd name="T54" fmla="*/ 47 w 654"/>
                    <a:gd name="T55" fmla="*/ 440 h 694"/>
                    <a:gd name="T56" fmla="*/ 29 w 654"/>
                    <a:gd name="T57" fmla="*/ 404 h 694"/>
                    <a:gd name="T58" fmla="*/ 6 w 654"/>
                    <a:gd name="T59" fmla="*/ 287 h 694"/>
                    <a:gd name="T60" fmla="*/ 8 w 654"/>
                    <a:gd name="T61" fmla="*/ 245 h 694"/>
                    <a:gd name="T62" fmla="*/ 54 w 654"/>
                    <a:gd name="T63" fmla="*/ 223 h 694"/>
                    <a:gd name="T64" fmla="*/ 89 w 654"/>
                    <a:gd name="T65" fmla="*/ 217 h 694"/>
                    <a:gd name="T66" fmla="*/ 109 w 654"/>
                    <a:gd name="T67" fmla="*/ 206 h 694"/>
                    <a:gd name="T68" fmla="*/ 120 w 654"/>
                    <a:gd name="T69" fmla="*/ 170 h 694"/>
                    <a:gd name="T70" fmla="*/ 117 w 654"/>
                    <a:gd name="T71" fmla="*/ 150 h 694"/>
                    <a:gd name="T72" fmla="*/ 163 w 654"/>
                    <a:gd name="T73" fmla="*/ 100 h 694"/>
                    <a:gd name="T74" fmla="*/ 200 w 654"/>
                    <a:gd name="T75" fmla="*/ 64 h 694"/>
                    <a:gd name="T76" fmla="*/ 233 w 654"/>
                    <a:gd name="T77" fmla="*/ 89 h 694"/>
                    <a:gd name="T78" fmla="*/ 258 w 654"/>
                    <a:gd name="T79" fmla="*/ 61 h 694"/>
                    <a:gd name="T80" fmla="*/ 284 w 654"/>
                    <a:gd name="T81" fmla="*/ 28 h 694"/>
                    <a:gd name="T82" fmla="*/ 311 w 654"/>
                    <a:gd name="T83" fmla="*/ 8 h 694"/>
                    <a:gd name="T84" fmla="*/ 343 w 654"/>
                    <a:gd name="T85" fmla="*/ 14 h 694"/>
                    <a:gd name="T86" fmla="*/ 358 w 654"/>
                    <a:gd name="T87" fmla="*/ 39 h 694"/>
                    <a:gd name="T88" fmla="*/ 358 w 654"/>
                    <a:gd name="T89" fmla="*/ 70 h 694"/>
                    <a:gd name="T90" fmla="*/ 395 w 654"/>
                    <a:gd name="T91" fmla="*/ 125 h 694"/>
                    <a:gd name="T92" fmla="*/ 426 w 654"/>
                    <a:gd name="T93" fmla="*/ 142 h 694"/>
                    <a:gd name="T94" fmla="*/ 452 w 654"/>
                    <a:gd name="T95" fmla="*/ 89 h 694"/>
                    <a:gd name="T96" fmla="*/ 459 w 654"/>
                    <a:gd name="T97" fmla="*/ 0 h 694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654" h="694">
                      <a:moveTo>
                        <a:pt x="470" y="0"/>
                      </a:moveTo>
                      <a:lnTo>
                        <a:pt x="505" y="0"/>
                      </a:lnTo>
                      <a:lnTo>
                        <a:pt x="505" y="56"/>
                      </a:lnTo>
                      <a:lnTo>
                        <a:pt x="519" y="70"/>
                      </a:lnTo>
                      <a:lnTo>
                        <a:pt x="523" y="78"/>
                      </a:lnTo>
                      <a:lnTo>
                        <a:pt x="531" y="78"/>
                      </a:lnTo>
                      <a:lnTo>
                        <a:pt x="534" y="89"/>
                      </a:lnTo>
                      <a:lnTo>
                        <a:pt x="538" y="145"/>
                      </a:lnTo>
                      <a:lnTo>
                        <a:pt x="558" y="181"/>
                      </a:lnTo>
                      <a:lnTo>
                        <a:pt x="587" y="234"/>
                      </a:lnTo>
                      <a:lnTo>
                        <a:pt x="587" y="242"/>
                      </a:lnTo>
                      <a:lnTo>
                        <a:pt x="618" y="287"/>
                      </a:lnTo>
                      <a:lnTo>
                        <a:pt x="618" y="295"/>
                      </a:lnTo>
                      <a:lnTo>
                        <a:pt x="649" y="331"/>
                      </a:lnTo>
                      <a:lnTo>
                        <a:pt x="653" y="395"/>
                      </a:lnTo>
                      <a:lnTo>
                        <a:pt x="649" y="454"/>
                      </a:lnTo>
                      <a:lnTo>
                        <a:pt x="639" y="481"/>
                      </a:lnTo>
                      <a:lnTo>
                        <a:pt x="628" y="495"/>
                      </a:lnTo>
                      <a:lnTo>
                        <a:pt x="624" y="523"/>
                      </a:lnTo>
                      <a:lnTo>
                        <a:pt x="612" y="548"/>
                      </a:lnTo>
                      <a:lnTo>
                        <a:pt x="602" y="559"/>
                      </a:lnTo>
                      <a:lnTo>
                        <a:pt x="604" y="568"/>
                      </a:lnTo>
                      <a:lnTo>
                        <a:pt x="593" y="584"/>
                      </a:lnTo>
                      <a:lnTo>
                        <a:pt x="587" y="621"/>
                      </a:lnTo>
                      <a:lnTo>
                        <a:pt x="585" y="640"/>
                      </a:lnTo>
                      <a:lnTo>
                        <a:pt x="573" y="648"/>
                      </a:lnTo>
                      <a:lnTo>
                        <a:pt x="571" y="657"/>
                      </a:lnTo>
                      <a:lnTo>
                        <a:pt x="564" y="674"/>
                      </a:lnTo>
                      <a:lnTo>
                        <a:pt x="550" y="676"/>
                      </a:lnTo>
                      <a:lnTo>
                        <a:pt x="540" y="682"/>
                      </a:lnTo>
                      <a:lnTo>
                        <a:pt x="527" y="693"/>
                      </a:lnTo>
                      <a:lnTo>
                        <a:pt x="509" y="671"/>
                      </a:lnTo>
                      <a:lnTo>
                        <a:pt x="490" y="674"/>
                      </a:lnTo>
                      <a:lnTo>
                        <a:pt x="484" y="674"/>
                      </a:lnTo>
                      <a:lnTo>
                        <a:pt x="457" y="679"/>
                      </a:lnTo>
                      <a:lnTo>
                        <a:pt x="439" y="657"/>
                      </a:lnTo>
                      <a:lnTo>
                        <a:pt x="428" y="635"/>
                      </a:lnTo>
                      <a:lnTo>
                        <a:pt x="420" y="637"/>
                      </a:lnTo>
                      <a:lnTo>
                        <a:pt x="412" y="618"/>
                      </a:lnTo>
                      <a:lnTo>
                        <a:pt x="408" y="601"/>
                      </a:lnTo>
                      <a:lnTo>
                        <a:pt x="404" y="596"/>
                      </a:lnTo>
                      <a:lnTo>
                        <a:pt x="404" y="568"/>
                      </a:lnTo>
                      <a:lnTo>
                        <a:pt x="406" y="551"/>
                      </a:lnTo>
                      <a:lnTo>
                        <a:pt x="402" y="540"/>
                      </a:lnTo>
                      <a:lnTo>
                        <a:pt x="387" y="545"/>
                      </a:lnTo>
                      <a:lnTo>
                        <a:pt x="379" y="548"/>
                      </a:lnTo>
                      <a:lnTo>
                        <a:pt x="365" y="548"/>
                      </a:lnTo>
                      <a:lnTo>
                        <a:pt x="360" y="548"/>
                      </a:lnTo>
                      <a:lnTo>
                        <a:pt x="354" y="548"/>
                      </a:lnTo>
                      <a:lnTo>
                        <a:pt x="344" y="532"/>
                      </a:lnTo>
                      <a:lnTo>
                        <a:pt x="334" y="509"/>
                      </a:lnTo>
                      <a:lnTo>
                        <a:pt x="332" y="512"/>
                      </a:lnTo>
                      <a:lnTo>
                        <a:pt x="315" y="512"/>
                      </a:lnTo>
                      <a:lnTo>
                        <a:pt x="313" y="504"/>
                      </a:lnTo>
                      <a:lnTo>
                        <a:pt x="303" y="512"/>
                      </a:lnTo>
                      <a:lnTo>
                        <a:pt x="293" y="509"/>
                      </a:lnTo>
                      <a:lnTo>
                        <a:pt x="278" y="509"/>
                      </a:lnTo>
                      <a:lnTo>
                        <a:pt x="268" y="504"/>
                      </a:lnTo>
                      <a:lnTo>
                        <a:pt x="264" y="512"/>
                      </a:lnTo>
                      <a:lnTo>
                        <a:pt x="249" y="515"/>
                      </a:lnTo>
                      <a:lnTo>
                        <a:pt x="245" y="509"/>
                      </a:lnTo>
                      <a:lnTo>
                        <a:pt x="235" y="523"/>
                      </a:lnTo>
                      <a:lnTo>
                        <a:pt x="223" y="537"/>
                      </a:lnTo>
                      <a:lnTo>
                        <a:pt x="216" y="537"/>
                      </a:lnTo>
                      <a:lnTo>
                        <a:pt x="204" y="554"/>
                      </a:lnTo>
                      <a:lnTo>
                        <a:pt x="187" y="554"/>
                      </a:lnTo>
                      <a:lnTo>
                        <a:pt x="173" y="559"/>
                      </a:lnTo>
                      <a:lnTo>
                        <a:pt x="157" y="568"/>
                      </a:lnTo>
                      <a:lnTo>
                        <a:pt x="150" y="579"/>
                      </a:lnTo>
                      <a:lnTo>
                        <a:pt x="144" y="576"/>
                      </a:lnTo>
                      <a:lnTo>
                        <a:pt x="138" y="587"/>
                      </a:lnTo>
                      <a:lnTo>
                        <a:pt x="130" y="590"/>
                      </a:lnTo>
                      <a:lnTo>
                        <a:pt x="120" y="604"/>
                      </a:lnTo>
                      <a:lnTo>
                        <a:pt x="89" y="604"/>
                      </a:lnTo>
                      <a:lnTo>
                        <a:pt x="76" y="584"/>
                      </a:lnTo>
                      <a:lnTo>
                        <a:pt x="74" y="576"/>
                      </a:lnTo>
                      <a:lnTo>
                        <a:pt x="70" y="584"/>
                      </a:lnTo>
                      <a:lnTo>
                        <a:pt x="64" y="571"/>
                      </a:lnTo>
                      <a:lnTo>
                        <a:pt x="66" y="534"/>
                      </a:lnTo>
                      <a:lnTo>
                        <a:pt x="70" y="512"/>
                      </a:lnTo>
                      <a:lnTo>
                        <a:pt x="64" y="495"/>
                      </a:lnTo>
                      <a:lnTo>
                        <a:pt x="58" y="479"/>
                      </a:lnTo>
                      <a:lnTo>
                        <a:pt x="56" y="459"/>
                      </a:lnTo>
                      <a:lnTo>
                        <a:pt x="47" y="451"/>
                      </a:lnTo>
                      <a:lnTo>
                        <a:pt x="45" y="448"/>
                      </a:lnTo>
                      <a:lnTo>
                        <a:pt x="43" y="440"/>
                      </a:lnTo>
                      <a:lnTo>
                        <a:pt x="29" y="415"/>
                      </a:lnTo>
                      <a:lnTo>
                        <a:pt x="12" y="353"/>
                      </a:lnTo>
                      <a:lnTo>
                        <a:pt x="6" y="312"/>
                      </a:lnTo>
                      <a:lnTo>
                        <a:pt x="6" y="287"/>
                      </a:lnTo>
                      <a:lnTo>
                        <a:pt x="0" y="278"/>
                      </a:lnTo>
                      <a:lnTo>
                        <a:pt x="2" y="256"/>
                      </a:lnTo>
                      <a:lnTo>
                        <a:pt x="8" y="245"/>
                      </a:lnTo>
                      <a:lnTo>
                        <a:pt x="29" y="214"/>
                      </a:lnTo>
                      <a:lnTo>
                        <a:pt x="51" y="217"/>
                      </a:lnTo>
                      <a:lnTo>
                        <a:pt x="54" y="223"/>
                      </a:lnTo>
                      <a:lnTo>
                        <a:pt x="82" y="223"/>
                      </a:lnTo>
                      <a:lnTo>
                        <a:pt x="84" y="214"/>
                      </a:lnTo>
                      <a:lnTo>
                        <a:pt x="89" y="217"/>
                      </a:lnTo>
                      <a:lnTo>
                        <a:pt x="97" y="209"/>
                      </a:lnTo>
                      <a:lnTo>
                        <a:pt x="103" y="212"/>
                      </a:lnTo>
                      <a:lnTo>
                        <a:pt x="109" y="206"/>
                      </a:lnTo>
                      <a:lnTo>
                        <a:pt x="107" y="198"/>
                      </a:lnTo>
                      <a:lnTo>
                        <a:pt x="113" y="178"/>
                      </a:lnTo>
                      <a:lnTo>
                        <a:pt x="120" y="170"/>
                      </a:lnTo>
                      <a:lnTo>
                        <a:pt x="117" y="164"/>
                      </a:lnTo>
                      <a:lnTo>
                        <a:pt x="120" y="159"/>
                      </a:lnTo>
                      <a:lnTo>
                        <a:pt x="117" y="150"/>
                      </a:lnTo>
                      <a:lnTo>
                        <a:pt x="128" y="136"/>
                      </a:lnTo>
                      <a:lnTo>
                        <a:pt x="146" y="134"/>
                      </a:lnTo>
                      <a:lnTo>
                        <a:pt x="163" y="100"/>
                      </a:lnTo>
                      <a:lnTo>
                        <a:pt x="185" y="72"/>
                      </a:lnTo>
                      <a:lnTo>
                        <a:pt x="194" y="70"/>
                      </a:lnTo>
                      <a:lnTo>
                        <a:pt x="200" y="64"/>
                      </a:lnTo>
                      <a:lnTo>
                        <a:pt x="210" y="64"/>
                      </a:lnTo>
                      <a:lnTo>
                        <a:pt x="227" y="86"/>
                      </a:lnTo>
                      <a:lnTo>
                        <a:pt x="233" y="89"/>
                      </a:lnTo>
                      <a:lnTo>
                        <a:pt x="239" y="78"/>
                      </a:lnTo>
                      <a:lnTo>
                        <a:pt x="251" y="64"/>
                      </a:lnTo>
                      <a:lnTo>
                        <a:pt x="258" y="61"/>
                      </a:lnTo>
                      <a:lnTo>
                        <a:pt x="266" y="39"/>
                      </a:lnTo>
                      <a:lnTo>
                        <a:pt x="274" y="36"/>
                      </a:lnTo>
                      <a:lnTo>
                        <a:pt x="284" y="28"/>
                      </a:lnTo>
                      <a:lnTo>
                        <a:pt x="293" y="19"/>
                      </a:lnTo>
                      <a:lnTo>
                        <a:pt x="303" y="19"/>
                      </a:lnTo>
                      <a:lnTo>
                        <a:pt x="311" y="8"/>
                      </a:lnTo>
                      <a:lnTo>
                        <a:pt x="323" y="8"/>
                      </a:lnTo>
                      <a:lnTo>
                        <a:pt x="336" y="8"/>
                      </a:lnTo>
                      <a:lnTo>
                        <a:pt x="354" y="14"/>
                      </a:lnTo>
                      <a:lnTo>
                        <a:pt x="365" y="25"/>
                      </a:lnTo>
                      <a:lnTo>
                        <a:pt x="367" y="33"/>
                      </a:lnTo>
                      <a:lnTo>
                        <a:pt x="369" y="39"/>
                      </a:lnTo>
                      <a:lnTo>
                        <a:pt x="371" y="53"/>
                      </a:lnTo>
                      <a:lnTo>
                        <a:pt x="369" y="58"/>
                      </a:lnTo>
                      <a:lnTo>
                        <a:pt x="369" y="70"/>
                      </a:lnTo>
                      <a:lnTo>
                        <a:pt x="367" y="78"/>
                      </a:lnTo>
                      <a:lnTo>
                        <a:pt x="396" y="109"/>
                      </a:lnTo>
                      <a:lnTo>
                        <a:pt x="406" y="125"/>
                      </a:lnTo>
                      <a:lnTo>
                        <a:pt x="418" y="131"/>
                      </a:lnTo>
                      <a:lnTo>
                        <a:pt x="430" y="139"/>
                      </a:lnTo>
                      <a:lnTo>
                        <a:pt x="437" y="142"/>
                      </a:lnTo>
                      <a:lnTo>
                        <a:pt x="449" y="134"/>
                      </a:lnTo>
                      <a:lnTo>
                        <a:pt x="459" y="109"/>
                      </a:lnTo>
                      <a:lnTo>
                        <a:pt x="463" y="89"/>
                      </a:lnTo>
                      <a:lnTo>
                        <a:pt x="466" y="53"/>
                      </a:lnTo>
                      <a:lnTo>
                        <a:pt x="470" y="36"/>
                      </a:lnTo>
                      <a:lnTo>
                        <a:pt x="470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0" name="Freeform 15">
                  <a:extLst>
                    <a:ext uri="{FF2B5EF4-FFF2-40B4-BE49-F238E27FC236}">
                      <a16:creationId xmlns:a16="http://schemas.microsoft.com/office/drawing/2014/main" id="{8745CEAD-98E4-4BE8-980F-8877C2E62B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23" y="2653"/>
                  <a:ext cx="362" cy="94"/>
                </a:xfrm>
                <a:custGeom>
                  <a:avLst/>
                  <a:gdLst>
                    <a:gd name="T0" fmla="*/ 27 w 363"/>
                    <a:gd name="T1" fmla="*/ 14 h 95"/>
                    <a:gd name="T2" fmla="*/ 72 w 363"/>
                    <a:gd name="T3" fmla="*/ 14 h 95"/>
                    <a:gd name="T4" fmla="*/ 99 w 363"/>
                    <a:gd name="T5" fmla="*/ 17 h 95"/>
                    <a:gd name="T6" fmla="*/ 123 w 363"/>
                    <a:gd name="T7" fmla="*/ 44 h 95"/>
                    <a:gd name="T8" fmla="*/ 144 w 363"/>
                    <a:gd name="T9" fmla="*/ 47 h 95"/>
                    <a:gd name="T10" fmla="*/ 177 w 363"/>
                    <a:gd name="T11" fmla="*/ 50 h 95"/>
                    <a:gd name="T12" fmla="*/ 186 w 363"/>
                    <a:gd name="T13" fmla="*/ 55 h 95"/>
                    <a:gd name="T14" fmla="*/ 193 w 363"/>
                    <a:gd name="T15" fmla="*/ 44 h 95"/>
                    <a:gd name="T16" fmla="*/ 236 w 363"/>
                    <a:gd name="T17" fmla="*/ 47 h 95"/>
                    <a:gd name="T18" fmla="*/ 267 w 363"/>
                    <a:gd name="T19" fmla="*/ 47 h 95"/>
                    <a:gd name="T20" fmla="*/ 289 w 363"/>
                    <a:gd name="T21" fmla="*/ 50 h 95"/>
                    <a:gd name="T22" fmla="*/ 304 w 363"/>
                    <a:gd name="T23" fmla="*/ 47 h 95"/>
                    <a:gd name="T24" fmla="*/ 330 w 363"/>
                    <a:gd name="T25" fmla="*/ 44 h 95"/>
                    <a:gd name="T26" fmla="*/ 351 w 363"/>
                    <a:gd name="T27" fmla="*/ 39 h 95"/>
                    <a:gd name="T28" fmla="*/ 345 w 363"/>
                    <a:gd name="T29" fmla="*/ 55 h 95"/>
                    <a:gd name="T30" fmla="*/ 330 w 363"/>
                    <a:gd name="T31" fmla="*/ 64 h 95"/>
                    <a:gd name="T32" fmla="*/ 318 w 363"/>
                    <a:gd name="T33" fmla="*/ 66 h 95"/>
                    <a:gd name="T34" fmla="*/ 302 w 363"/>
                    <a:gd name="T35" fmla="*/ 75 h 95"/>
                    <a:gd name="T36" fmla="*/ 287 w 363"/>
                    <a:gd name="T37" fmla="*/ 75 h 95"/>
                    <a:gd name="T38" fmla="*/ 273 w 363"/>
                    <a:gd name="T39" fmla="*/ 77 h 95"/>
                    <a:gd name="T40" fmla="*/ 252 w 363"/>
                    <a:gd name="T41" fmla="*/ 83 h 95"/>
                    <a:gd name="T42" fmla="*/ 238 w 363"/>
                    <a:gd name="T43" fmla="*/ 64 h 95"/>
                    <a:gd name="T44" fmla="*/ 223 w 363"/>
                    <a:gd name="T45" fmla="*/ 83 h 95"/>
                    <a:gd name="T46" fmla="*/ 201 w 363"/>
                    <a:gd name="T47" fmla="*/ 64 h 95"/>
                    <a:gd name="T48" fmla="*/ 189 w 363"/>
                    <a:gd name="T49" fmla="*/ 66 h 95"/>
                    <a:gd name="T50" fmla="*/ 181 w 363"/>
                    <a:gd name="T51" fmla="*/ 75 h 95"/>
                    <a:gd name="T52" fmla="*/ 165 w 363"/>
                    <a:gd name="T53" fmla="*/ 69 h 95"/>
                    <a:gd name="T54" fmla="*/ 146 w 363"/>
                    <a:gd name="T55" fmla="*/ 66 h 95"/>
                    <a:gd name="T56" fmla="*/ 127 w 363"/>
                    <a:gd name="T57" fmla="*/ 75 h 95"/>
                    <a:gd name="T58" fmla="*/ 101 w 363"/>
                    <a:gd name="T59" fmla="*/ 61 h 95"/>
                    <a:gd name="T60" fmla="*/ 66 w 363"/>
                    <a:gd name="T61" fmla="*/ 53 h 95"/>
                    <a:gd name="T62" fmla="*/ 41 w 363"/>
                    <a:gd name="T63" fmla="*/ 47 h 95"/>
                    <a:gd name="T64" fmla="*/ 16 w 363"/>
                    <a:gd name="T65" fmla="*/ 41 h 95"/>
                    <a:gd name="T66" fmla="*/ 2 w 363"/>
                    <a:gd name="T67" fmla="*/ 36 h 95"/>
                    <a:gd name="T68" fmla="*/ 0 w 363"/>
                    <a:gd name="T69" fmla="*/ 0 h 9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363" h="95">
                      <a:moveTo>
                        <a:pt x="0" y="0"/>
                      </a:moveTo>
                      <a:lnTo>
                        <a:pt x="27" y="14"/>
                      </a:lnTo>
                      <a:lnTo>
                        <a:pt x="51" y="14"/>
                      </a:lnTo>
                      <a:lnTo>
                        <a:pt x="72" y="14"/>
                      </a:lnTo>
                      <a:lnTo>
                        <a:pt x="88" y="14"/>
                      </a:lnTo>
                      <a:lnTo>
                        <a:pt x="99" y="17"/>
                      </a:lnTo>
                      <a:lnTo>
                        <a:pt x="115" y="25"/>
                      </a:lnTo>
                      <a:lnTo>
                        <a:pt x="123" y="44"/>
                      </a:lnTo>
                      <a:lnTo>
                        <a:pt x="130" y="53"/>
                      </a:lnTo>
                      <a:lnTo>
                        <a:pt x="144" y="50"/>
                      </a:lnTo>
                      <a:lnTo>
                        <a:pt x="160" y="50"/>
                      </a:lnTo>
                      <a:lnTo>
                        <a:pt x="177" y="61"/>
                      </a:lnTo>
                      <a:lnTo>
                        <a:pt x="189" y="66"/>
                      </a:lnTo>
                      <a:lnTo>
                        <a:pt x="197" y="66"/>
                      </a:lnTo>
                      <a:lnTo>
                        <a:pt x="199" y="53"/>
                      </a:lnTo>
                      <a:lnTo>
                        <a:pt x="204" y="44"/>
                      </a:lnTo>
                      <a:lnTo>
                        <a:pt x="228" y="50"/>
                      </a:lnTo>
                      <a:lnTo>
                        <a:pt x="247" y="50"/>
                      </a:lnTo>
                      <a:lnTo>
                        <a:pt x="265" y="50"/>
                      </a:lnTo>
                      <a:lnTo>
                        <a:pt x="278" y="58"/>
                      </a:lnTo>
                      <a:lnTo>
                        <a:pt x="286" y="64"/>
                      </a:lnTo>
                      <a:lnTo>
                        <a:pt x="300" y="61"/>
                      </a:lnTo>
                      <a:lnTo>
                        <a:pt x="309" y="55"/>
                      </a:lnTo>
                      <a:lnTo>
                        <a:pt x="315" y="50"/>
                      </a:lnTo>
                      <a:lnTo>
                        <a:pt x="331" y="50"/>
                      </a:lnTo>
                      <a:lnTo>
                        <a:pt x="341" y="44"/>
                      </a:lnTo>
                      <a:lnTo>
                        <a:pt x="354" y="39"/>
                      </a:lnTo>
                      <a:lnTo>
                        <a:pt x="362" y="39"/>
                      </a:lnTo>
                      <a:lnTo>
                        <a:pt x="360" y="58"/>
                      </a:lnTo>
                      <a:lnTo>
                        <a:pt x="356" y="66"/>
                      </a:lnTo>
                      <a:lnTo>
                        <a:pt x="348" y="75"/>
                      </a:lnTo>
                      <a:lnTo>
                        <a:pt x="341" y="75"/>
                      </a:lnTo>
                      <a:lnTo>
                        <a:pt x="339" y="75"/>
                      </a:lnTo>
                      <a:lnTo>
                        <a:pt x="329" y="77"/>
                      </a:lnTo>
                      <a:lnTo>
                        <a:pt x="321" y="88"/>
                      </a:lnTo>
                      <a:lnTo>
                        <a:pt x="313" y="86"/>
                      </a:lnTo>
                      <a:lnTo>
                        <a:pt x="306" y="80"/>
                      </a:lnTo>
                      <a:lnTo>
                        <a:pt x="298" y="86"/>
                      </a:lnTo>
                      <a:lnTo>
                        <a:pt x="290" y="88"/>
                      </a:lnTo>
                      <a:lnTo>
                        <a:pt x="284" y="88"/>
                      </a:lnTo>
                      <a:lnTo>
                        <a:pt x="278" y="94"/>
                      </a:lnTo>
                      <a:lnTo>
                        <a:pt x="263" y="94"/>
                      </a:lnTo>
                      <a:lnTo>
                        <a:pt x="257" y="86"/>
                      </a:lnTo>
                      <a:lnTo>
                        <a:pt x="249" y="75"/>
                      </a:lnTo>
                      <a:lnTo>
                        <a:pt x="239" y="86"/>
                      </a:lnTo>
                      <a:lnTo>
                        <a:pt x="234" y="94"/>
                      </a:lnTo>
                      <a:lnTo>
                        <a:pt x="226" y="94"/>
                      </a:lnTo>
                      <a:lnTo>
                        <a:pt x="212" y="75"/>
                      </a:lnTo>
                      <a:lnTo>
                        <a:pt x="208" y="77"/>
                      </a:lnTo>
                      <a:lnTo>
                        <a:pt x="200" y="77"/>
                      </a:lnTo>
                      <a:lnTo>
                        <a:pt x="195" y="88"/>
                      </a:lnTo>
                      <a:lnTo>
                        <a:pt x="183" y="86"/>
                      </a:lnTo>
                      <a:lnTo>
                        <a:pt x="171" y="86"/>
                      </a:lnTo>
                      <a:lnTo>
                        <a:pt x="165" y="80"/>
                      </a:lnTo>
                      <a:lnTo>
                        <a:pt x="158" y="75"/>
                      </a:lnTo>
                      <a:lnTo>
                        <a:pt x="146" y="77"/>
                      </a:lnTo>
                      <a:lnTo>
                        <a:pt x="134" y="88"/>
                      </a:lnTo>
                      <a:lnTo>
                        <a:pt x="127" y="86"/>
                      </a:lnTo>
                      <a:lnTo>
                        <a:pt x="115" y="80"/>
                      </a:lnTo>
                      <a:lnTo>
                        <a:pt x="101" y="72"/>
                      </a:lnTo>
                      <a:lnTo>
                        <a:pt x="90" y="72"/>
                      </a:lnTo>
                      <a:lnTo>
                        <a:pt x="66" y="64"/>
                      </a:lnTo>
                      <a:lnTo>
                        <a:pt x="51" y="58"/>
                      </a:lnTo>
                      <a:lnTo>
                        <a:pt x="41" y="55"/>
                      </a:lnTo>
                      <a:lnTo>
                        <a:pt x="25" y="53"/>
                      </a:lnTo>
                      <a:lnTo>
                        <a:pt x="16" y="41"/>
                      </a:lnTo>
                      <a:lnTo>
                        <a:pt x="6" y="39"/>
                      </a:lnTo>
                      <a:lnTo>
                        <a:pt x="2" y="36"/>
                      </a:lnTo>
                      <a:lnTo>
                        <a:pt x="0" y="3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1" name="Freeform 16">
                  <a:extLst>
                    <a:ext uri="{FF2B5EF4-FFF2-40B4-BE49-F238E27FC236}">
                      <a16:creationId xmlns:a16="http://schemas.microsoft.com/office/drawing/2014/main" id="{D68368A5-F9A5-4832-895D-D8A0813187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21" y="2468"/>
                  <a:ext cx="164" cy="181"/>
                </a:xfrm>
                <a:custGeom>
                  <a:avLst/>
                  <a:gdLst>
                    <a:gd name="T0" fmla="*/ 80 w 165"/>
                    <a:gd name="T1" fmla="*/ 3 h 182"/>
                    <a:gd name="T2" fmla="*/ 126 w 165"/>
                    <a:gd name="T3" fmla="*/ 0 h 182"/>
                    <a:gd name="T4" fmla="*/ 135 w 165"/>
                    <a:gd name="T5" fmla="*/ 22 h 182"/>
                    <a:gd name="T6" fmla="*/ 120 w 165"/>
                    <a:gd name="T7" fmla="*/ 36 h 182"/>
                    <a:gd name="T8" fmla="*/ 116 w 165"/>
                    <a:gd name="T9" fmla="*/ 47 h 182"/>
                    <a:gd name="T10" fmla="*/ 104 w 165"/>
                    <a:gd name="T11" fmla="*/ 61 h 182"/>
                    <a:gd name="T12" fmla="*/ 91 w 165"/>
                    <a:gd name="T13" fmla="*/ 64 h 182"/>
                    <a:gd name="T14" fmla="*/ 82 w 165"/>
                    <a:gd name="T15" fmla="*/ 56 h 182"/>
                    <a:gd name="T16" fmla="*/ 72 w 165"/>
                    <a:gd name="T17" fmla="*/ 36 h 182"/>
                    <a:gd name="T18" fmla="*/ 53 w 165"/>
                    <a:gd name="T19" fmla="*/ 36 h 182"/>
                    <a:gd name="T20" fmla="*/ 51 w 165"/>
                    <a:gd name="T21" fmla="*/ 64 h 182"/>
                    <a:gd name="T22" fmla="*/ 53 w 165"/>
                    <a:gd name="T23" fmla="*/ 81 h 182"/>
                    <a:gd name="T24" fmla="*/ 72 w 165"/>
                    <a:gd name="T25" fmla="*/ 70 h 182"/>
                    <a:gd name="T26" fmla="*/ 82 w 165"/>
                    <a:gd name="T27" fmla="*/ 75 h 182"/>
                    <a:gd name="T28" fmla="*/ 82 w 165"/>
                    <a:gd name="T29" fmla="*/ 91 h 182"/>
                    <a:gd name="T30" fmla="*/ 80 w 165"/>
                    <a:gd name="T31" fmla="*/ 92 h 182"/>
                    <a:gd name="T32" fmla="*/ 82 w 165"/>
                    <a:gd name="T33" fmla="*/ 109 h 182"/>
                    <a:gd name="T34" fmla="*/ 82 w 165"/>
                    <a:gd name="T35" fmla="*/ 117 h 182"/>
                    <a:gd name="T36" fmla="*/ 82 w 165"/>
                    <a:gd name="T37" fmla="*/ 137 h 182"/>
                    <a:gd name="T38" fmla="*/ 82 w 165"/>
                    <a:gd name="T39" fmla="*/ 159 h 182"/>
                    <a:gd name="T40" fmla="*/ 68 w 165"/>
                    <a:gd name="T41" fmla="*/ 164 h 182"/>
                    <a:gd name="T42" fmla="*/ 62 w 165"/>
                    <a:gd name="T43" fmla="*/ 153 h 182"/>
                    <a:gd name="T44" fmla="*/ 55 w 165"/>
                    <a:gd name="T45" fmla="*/ 128 h 182"/>
                    <a:gd name="T46" fmla="*/ 55 w 165"/>
                    <a:gd name="T47" fmla="*/ 103 h 182"/>
                    <a:gd name="T48" fmla="*/ 35 w 165"/>
                    <a:gd name="T49" fmla="*/ 103 h 182"/>
                    <a:gd name="T50" fmla="*/ 23 w 165"/>
                    <a:gd name="T51" fmla="*/ 106 h 182"/>
                    <a:gd name="T52" fmla="*/ 39 w 165"/>
                    <a:gd name="T53" fmla="*/ 117 h 182"/>
                    <a:gd name="T54" fmla="*/ 47 w 165"/>
                    <a:gd name="T55" fmla="*/ 134 h 182"/>
                    <a:gd name="T56" fmla="*/ 41 w 165"/>
                    <a:gd name="T57" fmla="*/ 156 h 182"/>
                    <a:gd name="T58" fmla="*/ 29 w 165"/>
                    <a:gd name="T59" fmla="*/ 170 h 182"/>
                    <a:gd name="T60" fmla="*/ 29 w 165"/>
                    <a:gd name="T61" fmla="*/ 153 h 182"/>
                    <a:gd name="T62" fmla="*/ 21 w 165"/>
                    <a:gd name="T63" fmla="*/ 134 h 182"/>
                    <a:gd name="T64" fmla="*/ 10 w 165"/>
                    <a:gd name="T65" fmla="*/ 117 h 182"/>
                    <a:gd name="T66" fmla="*/ 2 w 165"/>
                    <a:gd name="T67" fmla="*/ 98 h 182"/>
                    <a:gd name="T68" fmla="*/ 16 w 165"/>
                    <a:gd name="T69" fmla="*/ 86 h 182"/>
                    <a:gd name="T70" fmla="*/ 23 w 165"/>
                    <a:gd name="T71" fmla="*/ 58 h 182"/>
                    <a:gd name="T72" fmla="*/ 25 w 165"/>
                    <a:gd name="T73" fmla="*/ 39 h 182"/>
                    <a:gd name="T74" fmla="*/ 23 w 165"/>
                    <a:gd name="T75" fmla="*/ 22 h 182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165" h="182">
                      <a:moveTo>
                        <a:pt x="41" y="0"/>
                      </a:moveTo>
                      <a:lnTo>
                        <a:pt x="80" y="3"/>
                      </a:lnTo>
                      <a:lnTo>
                        <a:pt x="117" y="3"/>
                      </a:lnTo>
                      <a:lnTo>
                        <a:pt x="137" y="0"/>
                      </a:lnTo>
                      <a:lnTo>
                        <a:pt x="164" y="17"/>
                      </a:lnTo>
                      <a:lnTo>
                        <a:pt x="146" y="22"/>
                      </a:lnTo>
                      <a:lnTo>
                        <a:pt x="137" y="31"/>
                      </a:lnTo>
                      <a:lnTo>
                        <a:pt x="131" y="36"/>
                      </a:lnTo>
                      <a:lnTo>
                        <a:pt x="127" y="42"/>
                      </a:lnTo>
                      <a:lnTo>
                        <a:pt x="127" y="47"/>
                      </a:lnTo>
                      <a:lnTo>
                        <a:pt x="127" y="56"/>
                      </a:lnTo>
                      <a:lnTo>
                        <a:pt x="115" y="61"/>
                      </a:lnTo>
                      <a:lnTo>
                        <a:pt x="105" y="61"/>
                      </a:lnTo>
                      <a:lnTo>
                        <a:pt x="102" y="64"/>
                      </a:lnTo>
                      <a:lnTo>
                        <a:pt x="92" y="64"/>
                      </a:lnTo>
                      <a:lnTo>
                        <a:pt x="88" y="56"/>
                      </a:lnTo>
                      <a:lnTo>
                        <a:pt x="80" y="45"/>
                      </a:lnTo>
                      <a:lnTo>
                        <a:pt x="72" y="36"/>
                      </a:lnTo>
                      <a:lnTo>
                        <a:pt x="57" y="36"/>
                      </a:lnTo>
                      <a:lnTo>
                        <a:pt x="53" y="36"/>
                      </a:lnTo>
                      <a:lnTo>
                        <a:pt x="49" y="50"/>
                      </a:lnTo>
                      <a:lnTo>
                        <a:pt x="51" y="64"/>
                      </a:lnTo>
                      <a:lnTo>
                        <a:pt x="51" y="72"/>
                      </a:lnTo>
                      <a:lnTo>
                        <a:pt x="53" y="81"/>
                      </a:lnTo>
                      <a:lnTo>
                        <a:pt x="61" y="78"/>
                      </a:lnTo>
                      <a:lnTo>
                        <a:pt x="72" y="70"/>
                      </a:lnTo>
                      <a:lnTo>
                        <a:pt x="80" y="70"/>
                      </a:lnTo>
                      <a:lnTo>
                        <a:pt x="86" y="75"/>
                      </a:lnTo>
                      <a:lnTo>
                        <a:pt x="86" y="81"/>
                      </a:lnTo>
                      <a:lnTo>
                        <a:pt x="82" y="92"/>
                      </a:lnTo>
                      <a:lnTo>
                        <a:pt x="80" y="97"/>
                      </a:lnTo>
                      <a:lnTo>
                        <a:pt x="80" y="103"/>
                      </a:lnTo>
                      <a:lnTo>
                        <a:pt x="78" y="111"/>
                      </a:lnTo>
                      <a:lnTo>
                        <a:pt x="82" y="120"/>
                      </a:lnTo>
                      <a:lnTo>
                        <a:pt x="90" y="131"/>
                      </a:lnTo>
                      <a:lnTo>
                        <a:pt x="92" y="128"/>
                      </a:lnTo>
                      <a:lnTo>
                        <a:pt x="92" y="139"/>
                      </a:lnTo>
                      <a:lnTo>
                        <a:pt x="88" y="148"/>
                      </a:lnTo>
                      <a:lnTo>
                        <a:pt x="84" y="156"/>
                      </a:lnTo>
                      <a:lnTo>
                        <a:pt x="82" y="170"/>
                      </a:lnTo>
                      <a:lnTo>
                        <a:pt x="74" y="175"/>
                      </a:lnTo>
                      <a:lnTo>
                        <a:pt x="68" y="175"/>
                      </a:lnTo>
                      <a:lnTo>
                        <a:pt x="62" y="175"/>
                      </a:lnTo>
                      <a:lnTo>
                        <a:pt x="62" y="164"/>
                      </a:lnTo>
                      <a:lnTo>
                        <a:pt x="61" y="145"/>
                      </a:lnTo>
                      <a:lnTo>
                        <a:pt x="55" y="139"/>
                      </a:lnTo>
                      <a:lnTo>
                        <a:pt x="53" y="131"/>
                      </a:lnTo>
                      <a:lnTo>
                        <a:pt x="55" y="114"/>
                      </a:lnTo>
                      <a:lnTo>
                        <a:pt x="49" y="109"/>
                      </a:lnTo>
                      <a:lnTo>
                        <a:pt x="35" y="114"/>
                      </a:lnTo>
                      <a:lnTo>
                        <a:pt x="29" y="109"/>
                      </a:lnTo>
                      <a:lnTo>
                        <a:pt x="23" y="117"/>
                      </a:lnTo>
                      <a:lnTo>
                        <a:pt x="29" y="123"/>
                      </a:lnTo>
                      <a:lnTo>
                        <a:pt x="39" y="128"/>
                      </a:lnTo>
                      <a:lnTo>
                        <a:pt x="41" y="134"/>
                      </a:lnTo>
                      <a:lnTo>
                        <a:pt x="47" y="145"/>
                      </a:lnTo>
                      <a:lnTo>
                        <a:pt x="47" y="153"/>
                      </a:lnTo>
                      <a:lnTo>
                        <a:pt x="41" y="167"/>
                      </a:lnTo>
                      <a:lnTo>
                        <a:pt x="33" y="178"/>
                      </a:lnTo>
                      <a:lnTo>
                        <a:pt x="29" y="181"/>
                      </a:lnTo>
                      <a:lnTo>
                        <a:pt x="29" y="173"/>
                      </a:lnTo>
                      <a:lnTo>
                        <a:pt x="29" y="164"/>
                      </a:lnTo>
                      <a:lnTo>
                        <a:pt x="31" y="153"/>
                      </a:lnTo>
                      <a:lnTo>
                        <a:pt x="21" y="145"/>
                      </a:lnTo>
                      <a:lnTo>
                        <a:pt x="12" y="136"/>
                      </a:lnTo>
                      <a:lnTo>
                        <a:pt x="10" y="128"/>
                      </a:lnTo>
                      <a:lnTo>
                        <a:pt x="0" y="123"/>
                      </a:lnTo>
                      <a:lnTo>
                        <a:pt x="2" y="109"/>
                      </a:lnTo>
                      <a:lnTo>
                        <a:pt x="10" y="100"/>
                      </a:lnTo>
                      <a:lnTo>
                        <a:pt x="16" y="86"/>
                      </a:lnTo>
                      <a:lnTo>
                        <a:pt x="21" y="72"/>
                      </a:lnTo>
                      <a:lnTo>
                        <a:pt x="23" y="58"/>
                      </a:lnTo>
                      <a:lnTo>
                        <a:pt x="21" y="45"/>
                      </a:lnTo>
                      <a:lnTo>
                        <a:pt x="25" y="39"/>
                      </a:lnTo>
                      <a:lnTo>
                        <a:pt x="29" y="33"/>
                      </a:lnTo>
                      <a:lnTo>
                        <a:pt x="23" y="22"/>
                      </a:lnTo>
                      <a:lnTo>
                        <a:pt x="41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2" name="Freeform 17">
                  <a:extLst>
                    <a:ext uri="{FF2B5EF4-FFF2-40B4-BE49-F238E27FC236}">
                      <a16:creationId xmlns:a16="http://schemas.microsoft.com/office/drawing/2014/main" id="{B766CDC0-5138-4526-8FAC-1FB330DA7A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49" y="2387"/>
                  <a:ext cx="181" cy="248"/>
                </a:xfrm>
                <a:custGeom>
                  <a:avLst/>
                  <a:gdLst>
                    <a:gd name="T0" fmla="*/ 0 w 182"/>
                    <a:gd name="T1" fmla="*/ 83 h 249"/>
                    <a:gd name="T2" fmla="*/ 37 w 182"/>
                    <a:gd name="T3" fmla="*/ 44 h 249"/>
                    <a:gd name="T4" fmla="*/ 56 w 182"/>
                    <a:gd name="T5" fmla="*/ 28 h 249"/>
                    <a:gd name="T6" fmla="*/ 66 w 182"/>
                    <a:gd name="T7" fmla="*/ 14 h 249"/>
                    <a:gd name="T8" fmla="*/ 91 w 182"/>
                    <a:gd name="T9" fmla="*/ 0 h 249"/>
                    <a:gd name="T10" fmla="*/ 100 w 182"/>
                    <a:gd name="T11" fmla="*/ 30 h 249"/>
                    <a:gd name="T12" fmla="*/ 116 w 182"/>
                    <a:gd name="T13" fmla="*/ 17 h 249"/>
                    <a:gd name="T14" fmla="*/ 121 w 182"/>
                    <a:gd name="T15" fmla="*/ 8 h 249"/>
                    <a:gd name="T16" fmla="*/ 135 w 182"/>
                    <a:gd name="T17" fmla="*/ 0 h 249"/>
                    <a:gd name="T18" fmla="*/ 143 w 182"/>
                    <a:gd name="T19" fmla="*/ 0 h 249"/>
                    <a:gd name="T20" fmla="*/ 145 w 182"/>
                    <a:gd name="T21" fmla="*/ 11 h 249"/>
                    <a:gd name="T22" fmla="*/ 145 w 182"/>
                    <a:gd name="T23" fmla="*/ 19 h 249"/>
                    <a:gd name="T24" fmla="*/ 137 w 182"/>
                    <a:gd name="T25" fmla="*/ 33 h 249"/>
                    <a:gd name="T26" fmla="*/ 137 w 182"/>
                    <a:gd name="T27" fmla="*/ 41 h 249"/>
                    <a:gd name="T28" fmla="*/ 158 w 182"/>
                    <a:gd name="T29" fmla="*/ 77 h 249"/>
                    <a:gd name="T30" fmla="*/ 162 w 182"/>
                    <a:gd name="T31" fmla="*/ 99 h 249"/>
                    <a:gd name="T32" fmla="*/ 168 w 182"/>
                    <a:gd name="T33" fmla="*/ 99 h 249"/>
                    <a:gd name="T34" fmla="*/ 170 w 182"/>
                    <a:gd name="T35" fmla="*/ 110 h 249"/>
                    <a:gd name="T36" fmla="*/ 162 w 182"/>
                    <a:gd name="T37" fmla="*/ 121 h 249"/>
                    <a:gd name="T38" fmla="*/ 156 w 182"/>
                    <a:gd name="T39" fmla="*/ 116 h 249"/>
                    <a:gd name="T40" fmla="*/ 143 w 182"/>
                    <a:gd name="T41" fmla="*/ 124 h 249"/>
                    <a:gd name="T42" fmla="*/ 145 w 182"/>
                    <a:gd name="T43" fmla="*/ 135 h 249"/>
                    <a:gd name="T44" fmla="*/ 129 w 182"/>
                    <a:gd name="T45" fmla="*/ 149 h 249"/>
                    <a:gd name="T46" fmla="*/ 129 w 182"/>
                    <a:gd name="T47" fmla="*/ 185 h 249"/>
                    <a:gd name="T48" fmla="*/ 129 w 182"/>
                    <a:gd name="T49" fmla="*/ 209 h 249"/>
                    <a:gd name="T50" fmla="*/ 121 w 182"/>
                    <a:gd name="T51" fmla="*/ 220 h 249"/>
                    <a:gd name="T52" fmla="*/ 116 w 182"/>
                    <a:gd name="T53" fmla="*/ 237 h 249"/>
                    <a:gd name="T54" fmla="*/ 108 w 182"/>
                    <a:gd name="T55" fmla="*/ 234 h 249"/>
                    <a:gd name="T56" fmla="*/ 96 w 182"/>
                    <a:gd name="T57" fmla="*/ 226 h 249"/>
                    <a:gd name="T58" fmla="*/ 91 w 182"/>
                    <a:gd name="T59" fmla="*/ 218 h 249"/>
                    <a:gd name="T60" fmla="*/ 90 w 182"/>
                    <a:gd name="T61" fmla="*/ 204 h 249"/>
                    <a:gd name="T62" fmla="*/ 62 w 182"/>
                    <a:gd name="T63" fmla="*/ 207 h 249"/>
                    <a:gd name="T64" fmla="*/ 39 w 182"/>
                    <a:gd name="T65" fmla="*/ 198 h 249"/>
                    <a:gd name="T66" fmla="*/ 23 w 182"/>
                    <a:gd name="T67" fmla="*/ 176 h 249"/>
                    <a:gd name="T68" fmla="*/ 14 w 182"/>
                    <a:gd name="T69" fmla="*/ 160 h 249"/>
                    <a:gd name="T70" fmla="*/ 6 w 182"/>
                    <a:gd name="T71" fmla="*/ 146 h 249"/>
                    <a:gd name="T72" fmla="*/ 6 w 182"/>
                    <a:gd name="T73" fmla="*/ 124 h 249"/>
                    <a:gd name="T74" fmla="*/ 0 w 182"/>
                    <a:gd name="T75" fmla="*/ 83 h 249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182" h="249">
                      <a:moveTo>
                        <a:pt x="0" y="83"/>
                      </a:moveTo>
                      <a:lnTo>
                        <a:pt x="37" y="44"/>
                      </a:lnTo>
                      <a:lnTo>
                        <a:pt x="56" y="28"/>
                      </a:lnTo>
                      <a:lnTo>
                        <a:pt x="66" y="14"/>
                      </a:lnTo>
                      <a:lnTo>
                        <a:pt x="95" y="0"/>
                      </a:lnTo>
                      <a:lnTo>
                        <a:pt x="111" y="30"/>
                      </a:lnTo>
                      <a:lnTo>
                        <a:pt x="127" y="17"/>
                      </a:lnTo>
                      <a:lnTo>
                        <a:pt x="132" y="8"/>
                      </a:lnTo>
                      <a:lnTo>
                        <a:pt x="146" y="0"/>
                      </a:lnTo>
                      <a:lnTo>
                        <a:pt x="154" y="0"/>
                      </a:lnTo>
                      <a:lnTo>
                        <a:pt x="156" y="11"/>
                      </a:lnTo>
                      <a:lnTo>
                        <a:pt x="156" y="19"/>
                      </a:lnTo>
                      <a:lnTo>
                        <a:pt x="148" y="33"/>
                      </a:lnTo>
                      <a:lnTo>
                        <a:pt x="148" y="41"/>
                      </a:lnTo>
                      <a:lnTo>
                        <a:pt x="169" y="77"/>
                      </a:lnTo>
                      <a:lnTo>
                        <a:pt x="173" y="99"/>
                      </a:lnTo>
                      <a:lnTo>
                        <a:pt x="179" y="99"/>
                      </a:lnTo>
                      <a:lnTo>
                        <a:pt x="181" y="110"/>
                      </a:lnTo>
                      <a:lnTo>
                        <a:pt x="173" y="121"/>
                      </a:lnTo>
                      <a:lnTo>
                        <a:pt x="167" y="116"/>
                      </a:lnTo>
                      <a:lnTo>
                        <a:pt x="154" y="124"/>
                      </a:lnTo>
                      <a:lnTo>
                        <a:pt x="156" y="146"/>
                      </a:lnTo>
                      <a:lnTo>
                        <a:pt x="140" y="160"/>
                      </a:lnTo>
                      <a:lnTo>
                        <a:pt x="140" y="196"/>
                      </a:lnTo>
                      <a:lnTo>
                        <a:pt x="140" y="220"/>
                      </a:lnTo>
                      <a:lnTo>
                        <a:pt x="132" y="231"/>
                      </a:lnTo>
                      <a:lnTo>
                        <a:pt x="127" y="248"/>
                      </a:lnTo>
                      <a:lnTo>
                        <a:pt x="119" y="245"/>
                      </a:lnTo>
                      <a:lnTo>
                        <a:pt x="107" y="237"/>
                      </a:lnTo>
                      <a:lnTo>
                        <a:pt x="97" y="229"/>
                      </a:lnTo>
                      <a:lnTo>
                        <a:pt x="90" y="215"/>
                      </a:lnTo>
                      <a:lnTo>
                        <a:pt x="62" y="218"/>
                      </a:lnTo>
                      <a:lnTo>
                        <a:pt x="39" y="209"/>
                      </a:lnTo>
                      <a:lnTo>
                        <a:pt x="23" y="187"/>
                      </a:lnTo>
                      <a:lnTo>
                        <a:pt x="14" y="171"/>
                      </a:lnTo>
                      <a:lnTo>
                        <a:pt x="6" y="157"/>
                      </a:lnTo>
                      <a:lnTo>
                        <a:pt x="6" y="130"/>
                      </a:lnTo>
                      <a:lnTo>
                        <a:pt x="0" y="83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3" name="Freeform 18">
                  <a:extLst>
                    <a:ext uri="{FF2B5EF4-FFF2-40B4-BE49-F238E27FC236}">
                      <a16:creationId xmlns:a16="http://schemas.microsoft.com/office/drawing/2014/main" id="{99C2A0EB-43ED-45A6-91E2-B295F01A94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34" y="2529"/>
                  <a:ext cx="347" cy="234"/>
                </a:xfrm>
                <a:custGeom>
                  <a:avLst/>
                  <a:gdLst>
                    <a:gd name="T0" fmla="*/ 31 w 348"/>
                    <a:gd name="T1" fmla="*/ 3 h 235"/>
                    <a:gd name="T2" fmla="*/ 68 w 348"/>
                    <a:gd name="T3" fmla="*/ 39 h 235"/>
                    <a:gd name="T4" fmla="*/ 74 w 348"/>
                    <a:gd name="T5" fmla="*/ 56 h 235"/>
                    <a:gd name="T6" fmla="*/ 96 w 348"/>
                    <a:gd name="T7" fmla="*/ 47 h 235"/>
                    <a:gd name="T8" fmla="*/ 107 w 348"/>
                    <a:gd name="T9" fmla="*/ 53 h 235"/>
                    <a:gd name="T10" fmla="*/ 121 w 348"/>
                    <a:gd name="T11" fmla="*/ 39 h 235"/>
                    <a:gd name="T12" fmla="*/ 140 w 348"/>
                    <a:gd name="T13" fmla="*/ 31 h 235"/>
                    <a:gd name="T14" fmla="*/ 174 w 348"/>
                    <a:gd name="T15" fmla="*/ 47 h 235"/>
                    <a:gd name="T16" fmla="*/ 201 w 348"/>
                    <a:gd name="T17" fmla="*/ 67 h 235"/>
                    <a:gd name="T18" fmla="*/ 223 w 348"/>
                    <a:gd name="T19" fmla="*/ 81 h 235"/>
                    <a:gd name="T20" fmla="*/ 260 w 348"/>
                    <a:gd name="T21" fmla="*/ 111 h 235"/>
                    <a:gd name="T22" fmla="*/ 264 w 348"/>
                    <a:gd name="T23" fmla="*/ 117 h 235"/>
                    <a:gd name="T24" fmla="*/ 281 w 348"/>
                    <a:gd name="T25" fmla="*/ 131 h 235"/>
                    <a:gd name="T26" fmla="*/ 295 w 348"/>
                    <a:gd name="T27" fmla="*/ 137 h 235"/>
                    <a:gd name="T28" fmla="*/ 311 w 348"/>
                    <a:gd name="T29" fmla="*/ 165 h 235"/>
                    <a:gd name="T30" fmla="*/ 322 w 348"/>
                    <a:gd name="T31" fmla="*/ 181 h 235"/>
                    <a:gd name="T32" fmla="*/ 324 w 348"/>
                    <a:gd name="T33" fmla="*/ 223 h 235"/>
                    <a:gd name="T34" fmla="*/ 309 w 348"/>
                    <a:gd name="T35" fmla="*/ 223 h 235"/>
                    <a:gd name="T36" fmla="*/ 299 w 348"/>
                    <a:gd name="T37" fmla="*/ 215 h 235"/>
                    <a:gd name="T38" fmla="*/ 264 w 348"/>
                    <a:gd name="T39" fmla="*/ 173 h 235"/>
                    <a:gd name="T40" fmla="*/ 229 w 348"/>
                    <a:gd name="T41" fmla="*/ 173 h 235"/>
                    <a:gd name="T42" fmla="*/ 217 w 348"/>
                    <a:gd name="T43" fmla="*/ 187 h 235"/>
                    <a:gd name="T44" fmla="*/ 207 w 348"/>
                    <a:gd name="T45" fmla="*/ 195 h 235"/>
                    <a:gd name="T46" fmla="*/ 186 w 348"/>
                    <a:gd name="T47" fmla="*/ 206 h 235"/>
                    <a:gd name="T48" fmla="*/ 174 w 348"/>
                    <a:gd name="T49" fmla="*/ 201 h 235"/>
                    <a:gd name="T50" fmla="*/ 160 w 348"/>
                    <a:gd name="T51" fmla="*/ 201 h 235"/>
                    <a:gd name="T52" fmla="*/ 138 w 348"/>
                    <a:gd name="T53" fmla="*/ 148 h 235"/>
                    <a:gd name="T54" fmla="*/ 113 w 348"/>
                    <a:gd name="T55" fmla="*/ 111 h 235"/>
                    <a:gd name="T56" fmla="*/ 82 w 348"/>
                    <a:gd name="T57" fmla="*/ 95 h 235"/>
                    <a:gd name="T58" fmla="*/ 53 w 348"/>
                    <a:gd name="T59" fmla="*/ 92 h 235"/>
                    <a:gd name="T60" fmla="*/ 23 w 348"/>
                    <a:gd name="T61" fmla="*/ 75 h 235"/>
                    <a:gd name="T62" fmla="*/ 25 w 348"/>
                    <a:gd name="T63" fmla="*/ 25 h 23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348" h="235">
                      <a:moveTo>
                        <a:pt x="0" y="0"/>
                      </a:moveTo>
                      <a:lnTo>
                        <a:pt x="31" y="3"/>
                      </a:lnTo>
                      <a:lnTo>
                        <a:pt x="57" y="6"/>
                      </a:lnTo>
                      <a:lnTo>
                        <a:pt x="68" y="39"/>
                      </a:lnTo>
                      <a:lnTo>
                        <a:pt x="70" y="50"/>
                      </a:lnTo>
                      <a:lnTo>
                        <a:pt x="74" y="56"/>
                      </a:lnTo>
                      <a:lnTo>
                        <a:pt x="82" y="47"/>
                      </a:lnTo>
                      <a:lnTo>
                        <a:pt x="96" y="47"/>
                      </a:lnTo>
                      <a:lnTo>
                        <a:pt x="103" y="56"/>
                      </a:lnTo>
                      <a:lnTo>
                        <a:pt x="107" y="53"/>
                      </a:lnTo>
                      <a:lnTo>
                        <a:pt x="119" y="39"/>
                      </a:lnTo>
                      <a:lnTo>
                        <a:pt x="121" y="39"/>
                      </a:lnTo>
                      <a:lnTo>
                        <a:pt x="131" y="31"/>
                      </a:lnTo>
                      <a:lnTo>
                        <a:pt x="140" y="31"/>
                      </a:lnTo>
                      <a:lnTo>
                        <a:pt x="172" y="47"/>
                      </a:lnTo>
                      <a:lnTo>
                        <a:pt x="185" y="47"/>
                      </a:lnTo>
                      <a:lnTo>
                        <a:pt x="199" y="61"/>
                      </a:lnTo>
                      <a:lnTo>
                        <a:pt x="212" y="67"/>
                      </a:lnTo>
                      <a:lnTo>
                        <a:pt x="224" y="78"/>
                      </a:lnTo>
                      <a:lnTo>
                        <a:pt x="234" y="81"/>
                      </a:lnTo>
                      <a:lnTo>
                        <a:pt x="259" y="92"/>
                      </a:lnTo>
                      <a:lnTo>
                        <a:pt x="271" y="111"/>
                      </a:lnTo>
                      <a:lnTo>
                        <a:pt x="277" y="123"/>
                      </a:lnTo>
                      <a:lnTo>
                        <a:pt x="275" y="128"/>
                      </a:lnTo>
                      <a:lnTo>
                        <a:pt x="285" y="139"/>
                      </a:lnTo>
                      <a:lnTo>
                        <a:pt x="292" y="142"/>
                      </a:lnTo>
                      <a:lnTo>
                        <a:pt x="296" y="145"/>
                      </a:lnTo>
                      <a:lnTo>
                        <a:pt x="306" y="148"/>
                      </a:lnTo>
                      <a:lnTo>
                        <a:pt x="322" y="164"/>
                      </a:lnTo>
                      <a:lnTo>
                        <a:pt x="322" y="176"/>
                      </a:lnTo>
                      <a:lnTo>
                        <a:pt x="331" y="187"/>
                      </a:lnTo>
                      <a:lnTo>
                        <a:pt x="333" y="192"/>
                      </a:lnTo>
                      <a:lnTo>
                        <a:pt x="347" y="215"/>
                      </a:lnTo>
                      <a:lnTo>
                        <a:pt x="335" y="234"/>
                      </a:lnTo>
                      <a:lnTo>
                        <a:pt x="331" y="234"/>
                      </a:lnTo>
                      <a:lnTo>
                        <a:pt x="320" y="234"/>
                      </a:lnTo>
                      <a:lnTo>
                        <a:pt x="316" y="226"/>
                      </a:lnTo>
                      <a:lnTo>
                        <a:pt x="310" y="226"/>
                      </a:lnTo>
                      <a:lnTo>
                        <a:pt x="304" y="228"/>
                      </a:lnTo>
                      <a:lnTo>
                        <a:pt x="275" y="184"/>
                      </a:lnTo>
                      <a:lnTo>
                        <a:pt x="257" y="187"/>
                      </a:lnTo>
                      <a:lnTo>
                        <a:pt x="240" y="184"/>
                      </a:lnTo>
                      <a:lnTo>
                        <a:pt x="234" y="189"/>
                      </a:lnTo>
                      <a:lnTo>
                        <a:pt x="228" y="198"/>
                      </a:lnTo>
                      <a:lnTo>
                        <a:pt x="226" y="192"/>
                      </a:lnTo>
                      <a:lnTo>
                        <a:pt x="218" y="206"/>
                      </a:lnTo>
                      <a:lnTo>
                        <a:pt x="207" y="226"/>
                      </a:lnTo>
                      <a:lnTo>
                        <a:pt x="197" y="217"/>
                      </a:lnTo>
                      <a:lnTo>
                        <a:pt x="185" y="212"/>
                      </a:lnTo>
                      <a:lnTo>
                        <a:pt x="177" y="212"/>
                      </a:lnTo>
                      <a:lnTo>
                        <a:pt x="166" y="206"/>
                      </a:lnTo>
                      <a:lnTo>
                        <a:pt x="160" y="212"/>
                      </a:lnTo>
                      <a:lnTo>
                        <a:pt x="152" y="184"/>
                      </a:lnTo>
                      <a:lnTo>
                        <a:pt x="138" y="159"/>
                      </a:lnTo>
                      <a:lnTo>
                        <a:pt x="125" y="128"/>
                      </a:lnTo>
                      <a:lnTo>
                        <a:pt x="113" y="111"/>
                      </a:lnTo>
                      <a:lnTo>
                        <a:pt x="103" y="95"/>
                      </a:lnTo>
                      <a:lnTo>
                        <a:pt x="82" y="95"/>
                      </a:lnTo>
                      <a:lnTo>
                        <a:pt x="62" y="103"/>
                      </a:lnTo>
                      <a:lnTo>
                        <a:pt x="53" y="92"/>
                      </a:lnTo>
                      <a:lnTo>
                        <a:pt x="33" y="84"/>
                      </a:lnTo>
                      <a:lnTo>
                        <a:pt x="23" y="75"/>
                      </a:lnTo>
                      <a:lnTo>
                        <a:pt x="23" y="42"/>
                      </a:lnTo>
                      <a:lnTo>
                        <a:pt x="25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4" name="Freeform 19">
                  <a:extLst>
                    <a:ext uri="{FF2B5EF4-FFF2-40B4-BE49-F238E27FC236}">
                      <a16:creationId xmlns:a16="http://schemas.microsoft.com/office/drawing/2014/main" id="{E7826B24-21A8-4479-BD68-96C0BD7FA2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3" y="2362"/>
                  <a:ext cx="208" cy="309"/>
                </a:xfrm>
                <a:custGeom>
                  <a:avLst/>
                  <a:gdLst>
                    <a:gd name="T0" fmla="*/ 0 w 209"/>
                    <a:gd name="T1" fmla="*/ 8 h 310"/>
                    <a:gd name="T2" fmla="*/ 21 w 209"/>
                    <a:gd name="T3" fmla="*/ 0 h 310"/>
                    <a:gd name="T4" fmla="*/ 46 w 209"/>
                    <a:gd name="T5" fmla="*/ 14 h 310"/>
                    <a:gd name="T6" fmla="*/ 50 w 209"/>
                    <a:gd name="T7" fmla="*/ 28 h 310"/>
                    <a:gd name="T8" fmla="*/ 50 w 209"/>
                    <a:gd name="T9" fmla="*/ 33 h 310"/>
                    <a:gd name="T10" fmla="*/ 56 w 209"/>
                    <a:gd name="T11" fmla="*/ 36 h 310"/>
                    <a:gd name="T12" fmla="*/ 56 w 209"/>
                    <a:gd name="T13" fmla="*/ 42 h 310"/>
                    <a:gd name="T14" fmla="*/ 64 w 209"/>
                    <a:gd name="T15" fmla="*/ 45 h 310"/>
                    <a:gd name="T16" fmla="*/ 64 w 209"/>
                    <a:gd name="T17" fmla="*/ 56 h 310"/>
                    <a:gd name="T18" fmla="*/ 89 w 209"/>
                    <a:gd name="T19" fmla="*/ 89 h 310"/>
                    <a:gd name="T20" fmla="*/ 92 w 209"/>
                    <a:gd name="T21" fmla="*/ 89 h 310"/>
                    <a:gd name="T22" fmla="*/ 96 w 209"/>
                    <a:gd name="T23" fmla="*/ 97 h 310"/>
                    <a:gd name="T24" fmla="*/ 100 w 209"/>
                    <a:gd name="T25" fmla="*/ 106 h 310"/>
                    <a:gd name="T26" fmla="*/ 104 w 209"/>
                    <a:gd name="T27" fmla="*/ 106 h 310"/>
                    <a:gd name="T28" fmla="*/ 110 w 209"/>
                    <a:gd name="T29" fmla="*/ 117 h 310"/>
                    <a:gd name="T30" fmla="*/ 143 w 209"/>
                    <a:gd name="T31" fmla="*/ 122 h 310"/>
                    <a:gd name="T32" fmla="*/ 145 w 209"/>
                    <a:gd name="T33" fmla="*/ 155 h 310"/>
                    <a:gd name="T34" fmla="*/ 153 w 209"/>
                    <a:gd name="T35" fmla="*/ 156 h 310"/>
                    <a:gd name="T36" fmla="*/ 151 w 209"/>
                    <a:gd name="T37" fmla="*/ 170 h 310"/>
                    <a:gd name="T38" fmla="*/ 170 w 209"/>
                    <a:gd name="T39" fmla="*/ 189 h 310"/>
                    <a:gd name="T40" fmla="*/ 187 w 209"/>
                    <a:gd name="T41" fmla="*/ 198 h 310"/>
                    <a:gd name="T42" fmla="*/ 187 w 209"/>
                    <a:gd name="T43" fmla="*/ 262 h 310"/>
                    <a:gd name="T44" fmla="*/ 197 w 209"/>
                    <a:gd name="T45" fmla="*/ 287 h 310"/>
                    <a:gd name="T46" fmla="*/ 191 w 209"/>
                    <a:gd name="T47" fmla="*/ 295 h 310"/>
                    <a:gd name="T48" fmla="*/ 180 w 209"/>
                    <a:gd name="T49" fmla="*/ 298 h 310"/>
                    <a:gd name="T50" fmla="*/ 178 w 209"/>
                    <a:gd name="T51" fmla="*/ 276 h 310"/>
                    <a:gd name="T52" fmla="*/ 158 w 209"/>
                    <a:gd name="T53" fmla="*/ 298 h 310"/>
                    <a:gd name="T54" fmla="*/ 145 w 209"/>
                    <a:gd name="T55" fmla="*/ 265 h 310"/>
                    <a:gd name="T56" fmla="*/ 137 w 209"/>
                    <a:gd name="T57" fmla="*/ 242 h 310"/>
                    <a:gd name="T58" fmla="*/ 114 w 209"/>
                    <a:gd name="T59" fmla="*/ 212 h 310"/>
                    <a:gd name="T60" fmla="*/ 108 w 209"/>
                    <a:gd name="T61" fmla="*/ 212 h 310"/>
                    <a:gd name="T62" fmla="*/ 98 w 209"/>
                    <a:gd name="T63" fmla="*/ 195 h 310"/>
                    <a:gd name="T64" fmla="*/ 94 w 209"/>
                    <a:gd name="T65" fmla="*/ 178 h 310"/>
                    <a:gd name="T66" fmla="*/ 94 w 209"/>
                    <a:gd name="T67" fmla="*/ 167 h 310"/>
                    <a:gd name="T68" fmla="*/ 77 w 209"/>
                    <a:gd name="T69" fmla="*/ 134 h 310"/>
                    <a:gd name="T70" fmla="*/ 69 w 209"/>
                    <a:gd name="T71" fmla="*/ 106 h 310"/>
                    <a:gd name="T72" fmla="*/ 48 w 209"/>
                    <a:gd name="T73" fmla="*/ 81 h 310"/>
                    <a:gd name="T74" fmla="*/ 19 w 209"/>
                    <a:gd name="T75" fmla="*/ 42 h 310"/>
                    <a:gd name="T76" fmla="*/ 0 w 209"/>
                    <a:gd name="T77" fmla="*/ 8 h 310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0" t="0" r="r" b="b"/>
                  <a:pathLst>
                    <a:path w="209" h="310">
                      <a:moveTo>
                        <a:pt x="0" y="8"/>
                      </a:moveTo>
                      <a:lnTo>
                        <a:pt x="21" y="0"/>
                      </a:lnTo>
                      <a:lnTo>
                        <a:pt x="46" y="14"/>
                      </a:lnTo>
                      <a:lnTo>
                        <a:pt x="50" y="28"/>
                      </a:lnTo>
                      <a:lnTo>
                        <a:pt x="50" y="33"/>
                      </a:lnTo>
                      <a:lnTo>
                        <a:pt x="56" y="36"/>
                      </a:lnTo>
                      <a:lnTo>
                        <a:pt x="56" y="42"/>
                      </a:lnTo>
                      <a:lnTo>
                        <a:pt x="64" y="45"/>
                      </a:lnTo>
                      <a:lnTo>
                        <a:pt x="64" y="56"/>
                      </a:lnTo>
                      <a:lnTo>
                        <a:pt x="89" y="89"/>
                      </a:lnTo>
                      <a:lnTo>
                        <a:pt x="92" y="89"/>
                      </a:lnTo>
                      <a:lnTo>
                        <a:pt x="96" y="97"/>
                      </a:lnTo>
                      <a:lnTo>
                        <a:pt x="100" y="106"/>
                      </a:lnTo>
                      <a:lnTo>
                        <a:pt x="104" y="106"/>
                      </a:lnTo>
                      <a:lnTo>
                        <a:pt x="121" y="117"/>
                      </a:lnTo>
                      <a:lnTo>
                        <a:pt x="154" y="122"/>
                      </a:lnTo>
                      <a:lnTo>
                        <a:pt x="156" y="161"/>
                      </a:lnTo>
                      <a:lnTo>
                        <a:pt x="164" y="167"/>
                      </a:lnTo>
                      <a:lnTo>
                        <a:pt x="162" y="181"/>
                      </a:lnTo>
                      <a:lnTo>
                        <a:pt x="181" y="200"/>
                      </a:lnTo>
                      <a:lnTo>
                        <a:pt x="198" y="209"/>
                      </a:lnTo>
                      <a:lnTo>
                        <a:pt x="198" y="273"/>
                      </a:lnTo>
                      <a:lnTo>
                        <a:pt x="208" y="298"/>
                      </a:lnTo>
                      <a:lnTo>
                        <a:pt x="202" y="306"/>
                      </a:lnTo>
                      <a:lnTo>
                        <a:pt x="191" y="309"/>
                      </a:lnTo>
                      <a:lnTo>
                        <a:pt x="189" y="287"/>
                      </a:lnTo>
                      <a:lnTo>
                        <a:pt x="169" y="309"/>
                      </a:lnTo>
                      <a:lnTo>
                        <a:pt x="156" y="276"/>
                      </a:lnTo>
                      <a:lnTo>
                        <a:pt x="148" y="253"/>
                      </a:lnTo>
                      <a:lnTo>
                        <a:pt x="125" y="223"/>
                      </a:lnTo>
                      <a:lnTo>
                        <a:pt x="119" y="223"/>
                      </a:lnTo>
                      <a:lnTo>
                        <a:pt x="98" y="206"/>
                      </a:lnTo>
                      <a:lnTo>
                        <a:pt x="94" y="189"/>
                      </a:lnTo>
                      <a:lnTo>
                        <a:pt x="94" y="178"/>
                      </a:lnTo>
                      <a:lnTo>
                        <a:pt x="77" y="134"/>
                      </a:lnTo>
                      <a:lnTo>
                        <a:pt x="69" y="106"/>
                      </a:lnTo>
                      <a:lnTo>
                        <a:pt x="48" y="81"/>
                      </a:lnTo>
                      <a:lnTo>
                        <a:pt x="19" y="42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5" name="Freeform 20">
                  <a:extLst>
                    <a:ext uri="{FF2B5EF4-FFF2-40B4-BE49-F238E27FC236}">
                      <a16:creationId xmlns:a16="http://schemas.microsoft.com/office/drawing/2014/main" id="{1D31343F-7CC2-4251-964B-526C165F34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64" y="2029"/>
                  <a:ext cx="204" cy="340"/>
                </a:xfrm>
                <a:custGeom>
                  <a:avLst/>
                  <a:gdLst>
                    <a:gd name="T0" fmla="*/ 14 w 205"/>
                    <a:gd name="T1" fmla="*/ 0 h 341"/>
                    <a:gd name="T2" fmla="*/ 31 w 205"/>
                    <a:gd name="T3" fmla="*/ 0 h 341"/>
                    <a:gd name="T4" fmla="*/ 51 w 205"/>
                    <a:gd name="T5" fmla="*/ 36 h 341"/>
                    <a:gd name="T6" fmla="*/ 47 w 205"/>
                    <a:gd name="T7" fmla="*/ 70 h 341"/>
                    <a:gd name="T8" fmla="*/ 59 w 205"/>
                    <a:gd name="T9" fmla="*/ 81 h 341"/>
                    <a:gd name="T10" fmla="*/ 65 w 205"/>
                    <a:gd name="T11" fmla="*/ 103 h 341"/>
                    <a:gd name="T12" fmla="*/ 78 w 205"/>
                    <a:gd name="T13" fmla="*/ 114 h 341"/>
                    <a:gd name="T14" fmla="*/ 94 w 205"/>
                    <a:gd name="T15" fmla="*/ 117 h 341"/>
                    <a:gd name="T16" fmla="*/ 107 w 205"/>
                    <a:gd name="T17" fmla="*/ 134 h 341"/>
                    <a:gd name="T18" fmla="*/ 122 w 205"/>
                    <a:gd name="T19" fmla="*/ 153 h 341"/>
                    <a:gd name="T20" fmla="*/ 126 w 205"/>
                    <a:gd name="T21" fmla="*/ 153 h 341"/>
                    <a:gd name="T22" fmla="*/ 146 w 205"/>
                    <a:gd name="T23" fmla="*/ 170 h 341"/>
                    <a:gd name="T24" fmla="*/ 146 w 205"/>
                    <a:gd name="T25" fmla="*/ 201 h 341"/>
                    <a:gd name="T26" fmla="*/ 152 w 205"/>
                    <a:gd name="T27" fmla="*/ 220 h 341"/>
                    <a:gd name="T28" fmla="*/ 158 w 205"/>
                    <a:gd name="T29" fmla="*/ 231 h 341"/>
                    <a:gd name="T30" fmla="*/ 166 w 205"/>
                    <a:gd name="T31" fmla="*/ 243 h 341"/>
                    <a:gd name="T32" fmla="*/ 173 w 205"/>
                    <a:gd name="T33" fmla="*/ 257 h 341"/>
                    <a:gd name="T34" fmla="*/ 177 w 205"/>
                    <a:gd name="T35" fmla="*/ 273 h 341"/>
                    <a:gd name="T36" fmla="*/ 193 w 205"/>
                    <a:gd name="T37" fmla="*/ 287 h 341"/>
                    <a:gd name="T38" fmla="*/ 191 w 205"/>
                    <a:gd name="T39" fmla="*/ 304 h 341"/>
                    <a:gd name="T40" fmla="*/ 175 w 205"/>
                    <a:gd name="T41" fmla="*/ 307 h 341"/>
                    <a:gd name="T42" fmla="*/ 169 w 205"/>
                    <a:gd name="T43" fmla="*/ 293 h 341"/>
                    <a:gd name="T44" fmla="*/ 158 w 205"/>
                    <a:gd name="T45" fmla="*/ 293 h 341"/>
                    <a:gd name="T46" fmla="*/ 158 w 205"/>
                    <a:gd name="T47" fmla="*/ 329 h 341"/>
                    <a:gd name="T48" fmla="*/ 148 w 205"/>
                    <a:gd name="T49" fmla="*/ 329 h 341"/>
                    <a:gd name="T50" fmla="*/ 136 w 205"/>
                    <a:gd name="T51" fmla="*/ 312 h 341"/>
                    <a:gd name="T52" fmla="*/ 128 w 205"/>
                    <a:gd name="T53" fmla="*/ 304 h 341"/>
                    <a:gd name="T54" fmla="*/ 128 w 205"/>
                    <a:gd name="T55" fmla="*/ 284 h 341"/>
                    <a:gd name="T56" fmla="*/ 111 w 205"/>
                    <a:gd name="T57" fmla="*/ 284 h 341"/>
                    <a:gd name="T58" fmla="*/ 105 w 205"/>
                    <a:gd name="T59" fmla="*/ 304 h 341"/>
                    <a:gd name="T60" fmla="*/ 102 w 205"/>
                    <a:gd name="T61" fmla="*/ 284 h 341"/>
                    <a:gd name="T62" fmla="*/ 102 w 205"/>
                    <a:gd name="T63" fmla="*/ 265 h 341"/>
                    <a:gd name="T64" fmla="*/ 118 w 205"/>
                    <a:gd name="T65" fmla="*/ 257 h 341"/>
                    <a:gd name="T66" fmla="*/ 130 w 205"/>
                    <a:gd name="T67" fmla="*/ 262 h 341"/>
                    <a:gd name="T68" fmla="*/ 132 w 205"/>
                    <a:gd name="T69" fmla="*/ 229 h 341"/>
                    <a:gd name="T70" fmla="*/ 120 w 205"/>
                    <a:gd name="T71" fmla="*/ 218 h 341"/>
                    <a:gd name="T72" fmla="*/ 113 w 205"/>
                    <a:gd name="T73" fmla="*/ 190 h 341"/>
                    <a:gd name="T74" fmla="*/ 107 w 205"/>
                    <a:gd name="T75" fmla="*/ 167 h 341"/>
                    <a:gd name="T76" fmla="*/ 96 w 205"/>
                    <a:gd name="T77" fmla="*/ 156 h 341"/>
                    <a:gd name="T78" fmla="*/ 86 w 205"/>
                    <a:gd name="T79" fmla="*/ 142 h 341"/>
                    <a:gd name="T80" fmla="*/ 69 w 205"/>
                    <a:gd name="T81" fmla="*/ 134 h 341"/>
                    <a:gd name="T82" fmla="*/ 78 w 205"/>
                    <a:gd name="T83" fmla="*/ 164 h 341"/>
                    <a:gd name="T84" fmla="*/ 59 w 205"/>
                    <a:gd name="T85" fmla="*/ 170 h 341"/>
                    <a:gd name="T86" fmla="*/ 47 w 205"/>
                    <a:gd name="T87" fmla="*/ 145 h 341"/>
                    <a:gd name="T88" fmla="*/ 37 w 205"/>
                    <a:gd name="T89" fmla="*/ 137 h 341"/>
                    <a:gd name="T90" fmla="*/ 37 w 205"/>
                    <a:gd name="T91" fmla="*/ 117 h 341"/>
                    <a:gd name="T92" fmla="*/ 24 w 205"/>
                    <a:gd name="T93" fmla="*/ 95 h 341"/>
                    <a:gd name="T94" fmla="*/ 8 w 205"/>
                    <a:gd name="T95" fmla="*/ 81 h 341"/>
                    <a:gd name="T96" fmla="*/ 0 w 205"/>
                    <a:gd name="T97" fmla="*/ 67 h 341"/>
                    <a:gd name="T98" fmla="*/ 4 w 205"/>
                    <a:gd name="T99" fmla="*/ 56 h 341"/>
                    <a:gd name="T100" fmla="*/ 16 w 205"/>
                    <a:gd name="T101" fmla="*/ 61 h 341"/>
                    <a:gd name="T102" fmla="*/ 20 w 205"/>
                    <a:gd name="T103" fmla="*/ 47 h 341"/>
                    <a:gd name="T104" fmla="*/ 16 w 205"/>
                    <a:gd name="T105" fmla="*/ 28 h 341"/>
                    <a:gd name="T106" fmla="*/ 14 w 205"/>
                    <a:gd name="T107" fmla="*/ 0 h 34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205" h="341">
                      <a:moveTo>
                        <a:pt x="14" y="0"/>
                      </a:moveTo>
                      <a:lnTo>
                        <a:pt x="31" y="0"/>
                      </a:lnTo>
                      <a:lnTo>
                        <a:pt x="51" y="36"/>
                      </a:lnTo>
                      <a:lnTo>
                        <a:pt x="47" y="70"/>
                      </a:lnTo>
                      <a:lnTo>
                        <a:pt x="59" y="81"/>
                      </a:lnTo>
                      <a:lnTo>
                        <a:pt x="65" y="103"/>
                      </a:lnTo>
                      <a:lnTo>
                        <a:pt x="78" y="114"/>
                      </a:lnTo>
                      <a:lnTo>
                        <a:pt x="94" y="117"/>
                      </a:lnTo>
                      <a:lnTo>
                        <a:pt x="118" y="134"/>
                      </a:lnTo>
                      <a:lnTo>
                        <a:pt x="133" y="153"/>
                      </a:lnTo>
                      <a:lnTo>
                        <a:pt x="137" y="153"/>
                      </a:lnTo>
                      <a:lnTo>
                        <a:pt x="157" y="170"/>
                      </a:lnTo>
                      <a:lnTo>
                        <a:pt x="157" y="212"/>
                      </a:lnTo>
                      <a:lnTo>
                        <a:pt x="163" y="231"/>
                      </a:lnTo>
                      <a:lnTo>
                        <a:pt x="169" y="242"/>
                      </a:lnTo>
                      <a:lnTo>
                        <a:pt x="177" y="254"/>
                      </a:lnTo>
                      <a:lnTo>
                        <a:pt x="184" y="268"/>
                      </a:lnTo>
                      <a:lnTo>
                        <a:pt x="188" y="284"/>
                      </a:lnTo>
                      <a:lnTo>
                        <a:pt x="204" y="298"/>
                      </a:lnTo>
                      <a:lnTo>
                        <a:pt x="202" y="315"/>
                      </a:lnTo>
                      <a:lnTo>
                        <a:pt x="186" y="318"/>
                      </a:lnTo>
                      <a:lnTo>
                        <a:pt x="180" y="304"/>
                      </a:lnTo>
                      <a:lnTo>
                        <a:pt x="169" y="304"/>
                      </a:lnTo>
                      <a:lnTo>
                        <a:pt x="169" y="340"/>
                      </a:lnTo>
                      <a:lnTo>
                        <a:pt x="159" y="340"/>
                      </a:lnTo>
                      <a:lnTo>
                        <a:pt x="147" y="323"/>
                      </a:lnTo>
                      <a:lnTo>
                        <a:pt x="139" y="315"/>
                      </a:lnTo>
                      <a:lnTo>
                        <a:pt x="139" y="295"/>
                      </a:lnTo>
                      <a:lnTo>
                        <a:pt x="122" y="295"/>
                      </a:lnTo>
                      <a:lnTo>
                        <a:pt x="116" y="315"/>
                      </a:lnTo>
                      <a:lnTo>
                        <a:pt x="110" y="295"/>
                      </a:lnTo>
                      <a:lnTo>
                        <a:pt x="108" y="276"/>
                      </a:lnTo>
                      <a:lnTo>
                        <a:pt x="129" y="268"/>
                      </a:lnTo>
                      <a:lnTo>
                        <a:pt x="141" y="273"/>
                      </a:lnTo>
                      <a:lnTo>
                        <a:pt x="143" y="240"/>
                      </a:lnTo>
                      <a:lnTo>
                        <a:pt x="131" y="229"/>
                      </a:lnTo>
                      <a:lnTo>
                        <a:pt x="124" y="201"/>
                      </a:lnTo>
                      <a:lnTo>
                        <a:pt x="118" y="167"/>
                      </a:lnTo>
                      <a:lnTo>
                        <a:pt x="96" y="156"/>
                      </a:lnTo>
                      <a:lnTo>
                        <a:pt x="86" y="142"/>
                      </a:lnTo>
                      <a:lnTo>
                        <a:pt x="69" y="134"/>
                      </a:lnTo>
                      <a:lnTo>
                        <a:pt x="78" y="164"/>
                      </a:lnTo>
                      <a:lnTo>
                        <a:pt x="59" y="178"/>
                      </a:lnTo>
                      <a:lnTo>
                        <a:pt x="47" y="145"/>
                      </a:lnTo>
                      <a:lnTo>
                        <a:pt x="37" y="137"/>
                      </a:lnTo>
                      <a:lnTo>
                        <a:pt x="37" y="117"/>
                      </a:lnTo>
                      <a:lnTo>
                        <a:pt x="24" y="95"/>
                      </a:lnTo>
                      <a:lnTo>
                        <a:pt x="8" y="81"/>
                      </a:lnTo>
                      <a:lnTo>
                        <a:pt x="0" y="67"/>
                      </a:lnTo>
                      <a:lnTo>
                        <a:pt x="4" y="56"/>
                      </a:lnTo>
                      <a:lnTo>
                        <a:pt x="16" y="61"/>
                      </a:lnTo>
                      <a:lnTo>
                        <a:pt x="20" y="47"/>
                      </a:lnTo>
                      <a:lnTo>
                        <a:pt x="16" y="28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6" name="Freeform 21">
                  <a:extLst>
                    <a:ext uri="{FF2B5EF4-FFF2-40B4-BE49-F238E27FC236}">
                      <a16:creationId xmlns:a16="http://schemas.microsoft.com/office/drawing/2014/main" id="{9FDB7EFE-7307-4172-B397-E0669657B4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19" y="1452"/>
                  <a:ext cx="149" cy="288"/>
                </a:xfrm>
                <a:custGeom>
                  <a:avLst/>
                  <a:gdLst>
                    <a:gd name="T0" fmla="*/ 31 w 150"/>
                    <a:gd name="T1" fmla="*/ 0 h 289"/>
                    <a:gd name="T2" fmla="*/ 60 w 150"/>
                    <a:gd name="T3" fmla="*/ 20 h 289"/>
                    <a:gd name="T4" fmla="*/ 75 w 150"/>
                    <a:gd name="T5" fmla="*/ 36 h 289"/>
                    <a:gd name="T6" fmla="*/ 78 w 150"/>
                    <a:gd name="T7" fmla="*/ 62 h 289"/>
                    <a:gd name="T8" fmla="*/ 88 w 150"/>
                    <a:gd name="T9" fmla="*/ 62 h 289"/>
                    <a:gd name="T10" fmla="*/ 86 w 150"/>
                    <a:gd name="T11" fmla="*/ 78 h 289"/>
                    <a:gd name="T12" fmla="*/ 97 w 150"/>
                    <a:gd name="T13" fmla="*/ 89 h 289"/>
                    <a:gd name="T14" fmla="*/ 105 w 150"/>
                    <a:gd name="T15" fmla="*/ 106 h 289"/>
                    <a:gd name="T16" fmla="*/ 124 w 150"/>
                    <a:gd name="T17" fmla="*/ 140 h 289"/>
                    <a:gd name="T18" fmla="*/ 138 w 150"/>
                    <a:gd name="T19" fmla="*/ 168 h 289"/>
                    <a:gd name="T20" fmla="*/ 113 w 150"/>
                    <a:gd name="T21" fmla="*/ 165 h 289"/>
                    <a:gd name="T22" fmla="*/ 93 w 150"/>
                    <a:gd name="T23" fmla="*/ 160 h 289"/>
                    <a:gd name="T24" fmla="*/ 107 w 150"/>
                    <a:gd name="T25" fmla="*/ 188 h 289"/>
                    <a:gd name="T26" fmla="*/ 107 w 150"/>
                    <a:gd name="T27" fmla="*/ 204 h 289"/>
                    <a:gd name="T28" fmla="*/ 107 w 150"/>
                    <a:gd name="T29" fmla="*/ 221 h 289"/>
                    <a:gd name="T30" fmla="*/ 99 w 150"/>
                    <a:gd name="T31" fmla="*/ 213 h 289"/>
                    <a:gd name="T32" fmla="*/ 90 w 150"/>
                    <a:gd name="T33" fmla="*/ 199 h 289"/>
                    <a:gd name="T34" fmla="*/ 75 w 150"/>
                    <a:gd name="T35" fmla="*/ 182 h 289"/>
                    <a:gd name="T36" fmla="*/ 74 w 150"/>
                    <a:gd name="T37" fmla="*/ 174 h 289"/>
                    <a:gd name="T38" fmla="*/ 58 w 150"/>
                    <a:gd name="T39" fmla="*/ 182 h 289"/>
                    <a:gd name="T40" fmla="*/ 48 w 150"/>
                    <a:gd name="T41" fmla="*/ 188 h 289"/>
                    <a:gd name="T42" fmla="*/ 54 w 150"/>
                    <a:gd name="T43" fmla="*/ 202 h 289"/>
                    <a:gd name="T44" fmla="*/ 70 w 150"/>
                    <a:gd name="T45" fmla="*/ 213 h 289"/>
                    <a:gd name="T46" fmla="*/ 75 w 150"/>
                    <a:gd name="T47" fmla="*/ 224 h 289"/>
                    <a:gd name="T48" fmla="*/ 80 w 150"/>
                    <a:gd name="T49" fmla="*/ 243 h 289"/>
                    <a:gd name="T50" fmla="*/ 78 w 150"/>
                    <a:gd name="T51" fmla="*/ 269 h 289"/>
                    <a:gd name="T52" fmla="*/ 78 w 150"/>
                    <a:gd name="T53" fmla="*/ 277 h 289"/>
                    <a:gd name="T54" fmla="*/ 75 w 150"/>
                    <a:gd name="T55" fmla="*/ 277 h 289"/>
                    <a:gd name="T56" fmla="*/ 74 w 150"/>
                    <a:gd name="T57" fmla="*/ 269 h 289"/>
                    <a:gd name="T58" fmla="*/ 70 w 150"/>
                    <a:gd name="T59" fmla="*/ 266 h 289"/>
                    <a:gd name="T60" fmla="*/ 64 w 150"/>
                    <a:gd name="T61" fmla="*/ 260 h 289"/>
                    <a:gd name="T62" fmla="*/ 58 w 150"/>
                    <a:gd name="T63" fmla="*/ 274 h 289"/>
                    <a:gd name="T64" fmla="*/ 48 w 150"/>
                    <a:gd name="T65" fmla="*/ 277 h 289"/>
                    <a:gd name="T66" fmla="*/ 41 w 150"/>
                    <a:gd name="T67" fmla="*/ 266 h 289"/>
                    <a:gd name="T68" fmla="*/ 41 w 150"/>
                    <a:gd name="T69" fmla="*/ 241 h 289"/>
                    <a:gd name="T70" fmla="*/ 39 w 150"/>
                    <a:gd name="T71" fmla="*/ 227 h 289"/>
                    <a:gd name="T72" fmla="*/ 29 w 150"/>
                    <a:gd name="T73" fmla="*/ 218 h 289"/>
                    <a:gd name="T74" fmla="*/ 19 w 150"/>
                    <a:gd name="T75" fmla="*/ 232 h 289"/>
                    <a:gd name="T76" fmla="*/ 4 w 150"/>
                    <a:gd name="T77" fmla="*/ 232 h 289"/>
                    <a:gd name="T78" fmla="*/ 0 w 150"/>
                    <a:gd name="T79" fmla="*/ 221 h 289"/>
                    <a:gd name="T80" fmla="*/ 4 w 150"/>
                    <a:gd name="T81" fmla="*/ 193 h 289"/>
                    <a:gd name="T82" fmla="*/ 15 w 150"/>
                    <a:gd name="T83" fmla="*/ 176 h 289"/>
                    <a:gd name="T84" fmla="*/ 14 w 150"/>
                    <a:gd name="T85" fmla="*/ 143 h 289"/>
                    <a:gd name="T86" fmla="*/ 14 w 150"/>
                    <a:gd name="T87" fmla="*/ 131 h 289"/>
                    <a:gd name="T88" fmla="*/ 25 w 150"/>
                    <a:gd name="T89" fmla="*/ 129 h 289"/>
                    <a:gd name="T90" fmla="*/ 35 w 150"/>
                    <a:gd name="T91" fmla="*/ 140 h 289"/>
                    <a:gd name="T92" fmla="*/ 52 w 150"/>
                    <a:gd name="T93" fmla="*/ 144 h 289"/>
                    <a:gd name="T94" fmla="*/ 52 w 150"/>
                    <a:gd name="T95" fmla="*/ 126 h 289"/>
                    <a:gd name="T96" fmla="*/ 45 w 150"/>
                    <a:gd name="T97" fmla="*/ 115 h 289"/>
                    <a:gd name="T98" fmla="*/ 41 w 150"/>
                    <a:gd name="T99" fmla="*/ 106 h 289"/>
                    <a:gd name="T100" fmla="*/ 46 w 150"/>
                    <a:gd name="T101" fmla="*/ 106 h 289"/>
                    <a:gd name="T102" fmla="*/ 50 w 150"/>
                    <a:gd name="T103" fmla="*/ 106 h 289"/>
                    <a:gd name="T104" fmla="*/ 54 w 150"/>
                    <a:gd name="T105" fmla="*/ 106 h 289"/>
                    <a:gd name="T106" fmla="*/ 58 w 150"/>
                    <a:gd name="T107" fmla="*/ 106 h 289"/>
                    <a:gd name="T108" fmla="*/ 64 w 150"/>
                    <a:gd name="T109" fmla="*/ 98 h 289"/>
                    <a:gd name="T110" fmla="*/ 62 w 150"/>
                    <a:gd name="T111" fmla="*/ 89 h 289"/>
                    <a:gd name="T112" fmla="*/ 56 w 150"/>
                    <a:gd name="T113" fmla="*/ 70 h 289"/>
                    <a:gd name="T114" fmla="*/ 45 w 150"/>
                    <a:gd name="T115" fmla="*/ 50 h 289"/>
                    <a:gd name="T116" fmla="*/ 29 w 150"/>
                    <a:gd name="T117" fmla="*/ 39 h 289"/>
                    <a:gd name="T118" fmla="*/ 23 w 150"/>
                    <a:gd name="T119" fmla="*/ 28 h 289"/>
                    <a:gd name="T120" fmla="*/ 31 w 150"/>
                    <a:gd name="T121" fmla="*/ 0 h 289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50" h="289">
                      <a:moveTo>
                        <a:pt x="31" y="0"/>
                      </a:moveTo>
                      <a:lnTo>
                        <a:pt x="60" y="20"/>
                      </a:lnTo>
                      <a:lnTo>
                        <a:pt x="77" y="36"/>
                      </a:lnTo>
                      <a:lnTo>
                        <a:pt x="89" y="62"/>
                      </a:lnTo>
                      <a:lnTo>
                        <a:pt x="99" y="62"/>
                      </a:lnTo>
                      <a:lnTo>
                        <a:pt x="97" y="78"/>
                      </a:lnTo>
                      <a:lnTo>
                        <a:pt x="108" y="89"/>
                      </a:lnTo>
                      <a:lnTo>
                        <a:pt x="116" y="106"/>
                      </a:lnTo>
                      <a:lnTo>
                        <a:pt x="135" y="140"/>
                      </a:lnTo>
                      <a:lnTo>
                        <a:pt x="149" y="179"/>
                      </a:lnTo>
                      <a:lnTo>
                        <a:pt x="124" y="176"/>
                      </a:lnTo>
                      <a:lnTo>
                        <a:pt x="104" y="171"/>
                      </a:lnTo>
                      <a:lnTo>
                        <a:pt x="118" y="199"/>
                      </a:lnTo>
                      <a:lnTo>
                        <a:pt x="118" y="215"/>
                      </a:lnTo>
                      <a:lnTo>
                        <a:pt x="118" y="232"/>
                      </a:lnTo>
                      <a:lnTo>
                        <a:pt x="110" y="224"/>
                      </a:lnTo>
                      <a:lnTo>
                        <a:pt x="101" y="210"/>
                      </a:lnTo>
                      <a:lnTo>
                        <a:pt x="83" y="193"/>
                      </a:lnTo>
                      <a:lnTo>
                        <a:pt x="74" y="185"/>
                      </a:lnTo>
                      <a:lnTo>
                        <a:pt x="58" y="193"/>
                      </a:lnTo>
                      <a:lnTo>
                        <a:pt x="48" y="199"/>
                      </a:lnTo>
                      <a:lnTo>
                        <a:pt x="54" y="213"/>
                      </a:lnTo>
                      <a:lnTo>
                        <a:pt x="70" y="224"/>
                      </a:lnTo>
                      <a:lnTo>
                        <a:pt x="85" y="235"/>
                      </a:lnTo>
                      <a:lnTo>
                        <a:pt x="91" y="254"/>
                      </a:lnTo>
                      <a:lnTo>
                        <a:pt x="89" y="280"/>
                      </a:lnTo>
                      <a:lnTo>
                        <a:pt x="89" y="288"/>
                      </a:lnTo>
                      <a:lnTo>
                        <a:pt x="83" y="288"/>
                      </a:lnTo>
                      <a:lnTo>
                        <a:pt x="74" y="280"/>
                      </a:lnTo>
                      <a:lnTo>
                        <a:pt x="70" y="277"/>
                      </a:lnTo>
                      <a:lnTo>
                        <a:pt x="64" y="271"/>
                      </a:lnTo>
                      <a:lnTo>
                        <a:pt x="58" y="285"/>
                      </a:lnTo>
                      <a:lnTo>
                        <a:pt x="48" y="288"/>
                      </a:lnTo>
                      <a:lnTo>
                        <a:pt x="41" y="277"/>
                      </a:lnTo>
                      <a:lnTo>
                        <a:pt x="41" y="252"/>
                      </a:lnTo>
                      <a:lnTo>
                        <a:pt x="39" y="238"/>
                      </a:lnTo>
                      <a:lnTo>
                        <a:pt x="29" y="229"/>
                      </a:lnTo>
                      <a:lnTo>
                        <a:pt x="19" y="243"/>
                      </a:lnTo>
                      <a:lnTo>
                        <a:pt x="4" y="243"/>
                      </a:lnTo>
                      <a:lnTo>
                        <a:pt x="0" y="232"/>
                      </a:lnTo>
                      <a:lnTo>
                        <a:pt x="4" y="204"/>
                      </a:lnTo>
                      <a:lnTo>
                        <a:pt x="15" y="187"/>
                      </a:lnTo>
                      <a:lnTo>
                        <a:pt x="14" y="143"/>
                      </a:lnTo>
                      <a:lnTo>
                        <a:pt x="14" y="131"/>
                      </a:lnTo>
                      <a:lnTo>
                        <a:pt x="25" y="129"/>
                      </a:lnTo>
                      <a:lnTo>
                        <a:pt x="35" y="140"/>
                      </a:lnTo>
                      <a:lnTo>
                        <a:pt x="52" y="145"/>
                      </a:lnTo>
                      <a:lnTo>
                        <a:pt x="52" y="126"/>
                      </a:lnTo>
                      <a:lnTo>
                        <a:pt x="45" y="115"/>
                      </a:lnTo>
                      <a:lnTo>
                        <a:pt x="41" y="106"/>
                      </a:lnTo>
                      <a:lnTo>
                        <a:pt x="46" y="106"/>
                      </a:lnTo>
                      <a:lnTo>
                        <a:pt x="50" y="106"/>
                      </a:lnTo>
                      <a:lnTo>
                        <a:pt x="54" y="106"/>
                      </a:lnTo>
                      <a:lnTo>
                        <a:pt x="58" y="106"/>
                      </a:lnTo>
                      <a:lnTo>
                        <a:pt x="64" y="98"/>
                      </a:lnTo>
                      <a:lnTo>
                        <a:pt x="62" y="89"/>
                      </a:lnTo>
                      <a:lnTo>
                        <a:pt x="56" y="70"/>
                      </a:lnTo>
                      <a:lnTo>
                        <a:pt x="45" y="50"/>
                      </a:lnTo>
                      <a:lnTo>
                        <a:pt x="29" y="39"/>
                      </a:lnTo>
                      <a:lnTo>
                        <a:pt x="23" y="28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57" name="Freeform 22">
                  <a:extLst>
                    <a:ext uri="{FF2B5EF4-FFF2-40B4-BE49-F238E27FC236}">
                      <a16:creationId xmlns:a16="http://schemas.microsoft.com/office/drawing/2014/main" id="{2544B29B-21D5-44A2-8389-0A4FB6E0A4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48" y="1104"/>
                  <a:ext cx="164" cy="236"/>
                </a:xfrm>
                <a:custGeom>
                  <a:avLst/>
                  <a:gdLst>
                    <a:gd name="T0" fmla="*/ 0 w 165"/>
                    <a:gd name="T1" fmla="*/ 0 h 237"/>
                    <a:gd name="T2" fmla="*/ 16 w 165"/>
                    <a:gd name="T3" fmla="*/ 0 h 237"/>
                    <a:gd name="T4" fmla="*/ 21 w 165"/>
                    <a:gd name="T5" fmla="*/ 17 h 237"/>
                    <a:gd name="T6" fmla="*/ 43 w 165"/>
                    <a:gd name="T7" fmla="*/ 42 h 237"/>
                    <a:gd name="T8" fmla="*/ 53 w 165"/>
                    <a:gd name="T9" fmla="*/ 69 h 237"/>
                    <a:gd name="T10" fmla="*/ 68 w 165"/>
                    <a:gd name="T11" fmla="*/ 72 h 237"/>
                    <a:gd name="T12" fmla="*/ 80 w 165"/>
                    <a:gd name="T13" fmla="*/ 78 h 237"/>
                    <a:gd name="T14" fmla="*/ 82 w 165"/>
                    <a:gd name="T15" fmla="*/ 89 h 237"/>
                    <a:gd name="T16" fmla="*/ 91 w 165"/>
                    <a:gd name="T17" fmla="*/ 89 h 237"/>
                    <a:gd name="T18" fmla="*/ 104 w 165"/>
                    <a:gd name="T19" fmla="*/ 106 h 237"/>
                    <a:gd name="T20" fmla="*/ 116 w 165"/>
                    <a:gd name="T21" fmla="*/ 118 h 237"/>
                    <a:gd name="T22" fmla="*/ 130 w 165"/>
                    <a:gd name="T23" fmla="*/ 118 h 237"/>
                    <a:gd name="T24" fmla="*/ 128 w 165"/>
                    <a:gd name="T25" fmla="*/ 125 h 237"/>
                    <a:gd name="T26" fmla="*/ 120 w 165"/>
                    <a:gd name="T27" fmla="*/ 131 h 237"/>
                    <a:gd name="T28" fmla="*/ 112 w 165"/>
                    <a:gd name="T29" fmla="*/ 131 h 237"/>
                    <a:gd name="T30" fmla="*/ 108 w 165"/>
                    <a:gd name="T31" fmla="*/ 139 h 237"/>
                    <a:gd name="T32" fmla="*/ 124 w 165"/>
                    <a:gd name="T33" fmla="*/ 156 h 237"/>
                    <a:gd name="T34" fmla="*/ 135 w 165"/>
                    <a:gd name="T35" fmla="*/ 172 h 237"/>
                    <a:gd name="T36" fmla="*/ 153 w 165"/>
                    <a:gd name="T37" fmla="*/ 189 h 237"/>
                    <a:gd name="T38" fmla="*/ 141 w 165"/>
                    <a:gd name="T39" fmla="*/ 208 h 237"/>
                    <a:gd name="T40" fmla="*/ 132 w 165"/>
                    <a:gd name="T41" fmla="*/ 214 h 237"/>
                    <a:gd name="T42" fmla="*/ 133 w 165"/>
                    <a:gd name="T43" fmla="*/ 225 h 237"/>
                    <a:gd name="T44" fmla="*/ 116 w 165"/>
                    <a:gd name="T45" fmla="*/ 225 h 237"/>
                    <a:gd name="T46" fmla="*/ 110 w 165"/>
                    <a:gd name="T47" fmla="*/ 217 h 237"/>
                    <a:gd name="T48" fmla="*/ 96 w 165"/>
                    <a:gd name="T49" fmla="*/ 194 h 237"/>
                    <a:gd name="T50" fmla="*/ 87 w 165"/>
                    <a:gd name="T51" fmla="*/ 175 h 237"/>
                    <a:gd name="T52" fmla="*/ 82 w 165"/>
                    <a:gd name="T53" fmla="*/ 142 h 237"/>
                    <a:gd name="T54" fmla="*/ 64 w 165"/>
                    <a:gd name="T55" fmla="*/ 118 h 237"/>
                    <a:gd name="T56" fmla="*/ 45 w 165"/>
                    <a:gd name="T57" fmla="*/ 92 h 237"/>
                    <a:gd name="T58" fmla="*/ 33 w 165"/>
                    <a:gd name="T59" fmla="*/ 81 h 237"/>
                    <a:gd name="T60" fmla="*/ 23 w 165"/>
                    <a:gd name="T61" fmla="*/ 72 h 237"/>
                    <a:gd name="T62" fmla="*/ 20 w 165"/>
                    <a:gd name="T63" fmla="*/ 53 h 237"/>
                    <a:gd name="T64" fmla="*/ 2 w 165"/>
                    <a:gd name="T65" fmla="*/ 36 h 237"/>
                    <a:gd name="T66" fmla="*/ 2 w 165"/>
                    <a:gd name="T67" fmla="*/ 25 h 237"/>
                    <a:gd name="T68" fmla="*/ 0 w 165"/>
                    <a:gd name="T69" fmla="*/ 0 h 23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65" h="23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21" y="17"/>
                      </a:lnTo>
                      <a:lnTo>
                        <a:pt x="43" y="42"/>
                      </a:lnTo>
                      <a:lnTo>
                        <a:pt x="53" y="69"/>
                      </a:lnTo>
                      <a:lnTo>
                        <a:pt x="68" y="72"/>
                      </a:lnTo>
                      <a:lnTo>
                        <a:pt x="80" y="78"/>
                      </a:lnTo>
                      <a:lnTo>
                        <a:pt x="90" y="89"/>
                      </a:lnTo>
                      <a:lnTo>
                        <a:pt x="102" y="89"/>
                      </a:lnTo>
                      <a:lnTo>
                        <a:pt x="115" y="106"/>
                      </a:lnTo>
                      <a:lnTo>
                        <a:pt x="127" y="119"/>
                      </a:lnTo>
                      <a:lnTo>
                        <a:pt x="141" y="128"/>
                      </a:lnTo>
                      <a:lnTo>
                        <a:pt x="139" y="136"/>
                      </a:lnTo>
                      <a:lnTo>
                        <a:pt x="131" y="142"/>
                      </a:lnTo>
                      <a:lnTo>
                        <a:pt x="123" y="142"/>
                      </a:lnTo>
                      <a:lnTo>
                        <a:pt x="119" y="150"/>
                      </a:lnTo>
                      <a:lnTo>
                        <a:pt x="135" y="167"/>
                      </a:lnTo>
                      <a:lnTo>
                        <a:pt x="146" y="183"/>
                      </a:lnTo>
                      <a:lnTo>
                        <a:pt x="164" y="200"/>
                      </a:lnTo>
                      <a:lnTo>
                        <a:pt x="152" y="219"/>
                      </a:lnTo>
                      <a:lnTo>
                        <a:pt x="143" y="225"/>
                      </a:lnTo>
                      <a:lnTo>
                        <a:pt x="144" y="236"/>
                      </a:lnTo>
                      <a:lnTo>
                        <a:pt x="127" y="236"/>
                      </a:lnTo>
                      <a:lnTo>
                        <a:pt x="121" y="228"/>
                      </a:lnTo>
                      <a:lnTo>
                        <a:pt x="107" y="205"/>
                      </a:lnTo>
                      <a:lnTo>
                        <a:pt x="98" y="186"/>
                      </a:lnTo>
                      <a:lnTo>
                        <a:pt x="82" y="153"/>
                      </a:lnTo>
                      <a:lnTo>
                        <a:pt x="64" y="128"/>
                      </a:lnTo>
                      <a:lnTo>
                        <a:pt x="45" y="92"/>
                      </a:lnTo>
                      <a:lnTo>
                        <a:pt x="33" y="81"/>
                      </a:lnTo>
                      <a:lnTo>
                        <a:pt x="23" y="72"/>
                      </a:lnTo>
                      <a:lnTo>
                        <a:pt x="20" y="53"/>
                      </a:lnTo>
                      <a:lnTo>
                        <a:pt x="2" y="36"/>
                      </a:lnTo>
                      <a:lnTo>
                        <a:pt x="2" y="2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1039" name="Group 23">
                <a:extLst>
                  <a:ext uri="{FF2B5EF4-FFF2-40B4-BE49-F238E27FC236}">
                    <a16:creationId xmlns:a16="http://schemas.microsoft.com/office/drawing/2014/main" id="{2137E9DE-967F-4B6C-B0B0-16E16FE82B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14" y="617"/>
                <a:ext cx="2386" cy="2765"/>
                <a:chOff x="2314" y="617"/>
                <a:chExt cx="2386" cy="2765"/>
              </a:xfrm>
            </p:grpSpPr>
            <p:sp>
              <p:nvSpPr>
                <p:cNvPr id="1040" name="Freeform 24">
                  <a:extLst>
                    <a:ext uri="{FF2B5EF4-FFF2-40B4-BE49-F238E27FC236}">
                      <a16:creationId xmlns:a16="http://schemas.microsoft.com/office/drawing/2014/main" id="{944B6559-8652-46BA-BEC0-4CDF175945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14" y="1584"/>
                  <a:ext cx="1186" cy="1798"/>
                </a:xfrm>
                <a:custGeom>
                  <a:avLst/>
                  <a:gdLst>
                    <a:gd name="T0" fmla="*/ 895 w 1187"/>
                    <a:gd name="T1" fmla="*/ 290 h 1799"/>
                    <a:gd name="T2" fmla="*/ 1006 w 1187"/>
                    <a:gd name="T3" fmla="*/ 589 h 1799"/>
                    <a:gd name="T4" fmla="*/ 1051 w 1187"/>
                    <a:gd name="T5" fmla="*/ 664 h 1799"/>
                    <a:gd name="T6" fmla="*/ 1148 w 1187"/>
                    <a:gd name="T7" fmla="*/ 645 h 1799"/>
                    <a:gd name="T8" fmla="*/ 1173 w 1187"/>
                    <a:gd name="T9" fmla="*/ 718 h 1799"/>
                    <a:gd name="T10" fmla="*/ 1056 w 1187"/>
                    <a:gd name="T11" fmla="*/ 908 h 1799"/>
                    <a:gd name="T12" fmla="*/ 961 w 1187"/>
                    <a:gd name="T13" fmla="*/ 1139 h 1799"/>
                    <a:gd name="T14" fmla="*/ 975 w 1187"/>
                    <a:gd name="T15" fmla="*/ 1223 h 1799"/>
                    <a:gd name="T16" fmla="*/ 975 w 1187"/>
                    <a:gd name="T17" fmla="*/ 1307 h 1799"/>
                    <a:gd name="T18" fmla="*/ 932 w 1187"/>
                    <a:gd name="T19" fmla="*/ 1338 h 1799"/>
                    <a:gd name="T20" fmla="*/ 870 w 1187"/>
                    <a:gd name="T21" fmla="*/ 1452 h 1799"/>
                    <a:gd name="T22" fmla="*/ 846 w 1187"/>
                    <a:gd name="T23" fmla="*/ 1550 h 1799"/>
                    <a:gd name="T24" fmla="*/ 788 w 1187"/>
                    <a:gd name="T25" fmla="*/ 1684 h 1799"/>
                    <a:gd name="T26" fmla="*/ 755 w 1187"/>
                    <a:gd name="T27" fmla="*/ 1714 h 1799"/>
                    <a:gd name="T28" fmla="*/ 683 w 1187"/>
                    <a:gd name="T29" fmla="*/ 1781 h 1799"/>
                    <a:gd name="T30" fmla="*/ 596 w 1187"/>
                    <a:gd name="T31" fmla="*/ 1759 h 1799"/>
                    <a:gd name="T32" fmla="*/ 593 w 1187"/>
                    <a:gd name="T33" fmla="*/ 1695 h 1799"/>
                    <a:gd name="T34" fmla="*/ 558 w 1187"/>
                    <a:gd name="T35" fmla="*/ 1606 h 1799"/>
                    <a:gd name="T36" fmla="*/ 550 w 1187"/>
                    <a:gd name="T37" fmla="*/ 1530 h 1799"/>
                    <a:gd name="T38" fmla="*/ 539 w 1187"/>
                    <a:gd name="T39" fmla="*/ 1480 h 1799"/>
                    <a:gd name="T40" fmla="*/ 502 w 1187"/>
                    <a:gd name="T41" fmla="*/ 1424 h 1799"/>
                    <a:gd name="T42" fmla="*/ 478 w 1187"/>
                    <a:gd name="T43" fmla="*/ 1351 h 1799"/>
                    <a:gd name="T44" fmla="*/ 511 w 1187"/>
                    <a:gd name="T45" fmla="*/ 1229 h 1799"/>
                    <a:gd name="T46" fmla="*/ 496 w 1187"/>
                    <a:gd name="T47" fmla="*/ 1056 h 1799"/>
                    <a:gd name="T48" fmla="*/ 443 w 1187"/>
                    <a:gd name="T49" fmla="*/ 969 h 1799"/>
                    <a:gd name="T50" fmla="*/ 436 w 1187"/>
                    <a:gd name="T51" fmla="*/ 843 h 1799"/>
                    <a:gd name="T52" fmla="*/ 360 w 1187"/>
                    <a:gd name="T53" fmla="*/ 793 h 1799"/>
                    <a:gd name="T54" fmla="*/ 261 w 1187"/>
                    <a:gd name="T55" fmla="*/ 807 h 1799"/>
                    <a:gd name="T56" fmla="*/ 56 w 1187"/>
                    <a:gd name="T57" fmla="*/ 698 h 1799"/>
                    <a:gd name="T58" fmla="*/ 10 w 1187"/>
                    <a:gd name="T59" fmla="*/ 522 h 1799"/>
                    <a:gd name="T60" fmla="*/ 47 w 1187"/>
                    <a:gd name="T61" fmla="*/ 396 h 1799"/>
                    <a:gd name="T62" fmla="*/ 115 w 1187"/>
                    <a:gd name="T63" fmla="*/ 260 h 1799"/>
                    <a:gd name="T64" fmla="*/ 216 w 1187"/>
                    <a:gd name="T65" fmla="*/ 156 h 1799"/>
                    <a:gd name="T66" fmla="*/ 292 w 1187"/>
                    <a:gd name="T67" fmla="*/ 47 h 1799"/>
                    <a:gd name="T68" fmla="*/ 362 w 1187"/>
                    <a:gd name="T69" fmla="*/ 75 h 1799"/>
                    <a:gd name="T70" fmla="*/ 437 w 1187"/>
                    <a:gd name="T71" fmla="*/ 28 h 1799"/>
                    <a:gd name="T72" fmla="*/ 490 w 1187"/>
                    <a:gd name="T73" fmla="*/ 6 h 1799"/>
                    <a:gd name="T74" fmla="*/ 531 w 1187"/>
                    <a:gd name="T75" fmla="*/ 61 h 1799"/>
                    <a:gd name="T76" fmla="*/ 601 w 1187"/>
                    <a:gd name="T77" fmla="*/ 151 h 1799"/>
                    <a:gd name="T78" fmla="*/ 658 w 1187"/>
                    <a:gd name="T79" fmla="*/ 109 h 1799"/>
                    <a:gd name="T80" fmla="*/ 743 w 1187"/>
                    <a:gd name="T81" fmla="*/ 140 h 1799"/>
                    <a:gd name="T82" fmla="*/ 837 w 1187"/>
                    <a:gd name="T83" fmla="*/ 137 h 1799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1187" h="1799">
                      <a:moveTo>
                        <a:pt x="887" y="215"/>
                      </a:moveTo>
                      <a:lnTo>
                        <a:pt x="906" y="290"/>
                      </a:lnTo>
                      <a:lnTo>
                        <a:pt x="943" y="405"/>
                      </a:lnTo>
                      <a:lnTo>
                        <a:pt x="1017" y="589"/>
                      </a:lnTo>
                      <a:lnTo>
                        <a:pt x="1044" y="611"/>
                      </a:lnTo>
                      <a:lnTo>
                        <a:pt x="1062" y="664"/>
                      </a:lnTo>
                      <a:lnTo>
                        <a:pt x="1120" y="662"/>
                      </a:lnTo>
                      <a:lnTo>
                        <a:pt x="1159" y="645"/>
                      </a:lnTo>
                      <a:lnTo>
                        <a:pt x="1186" y="645"/>
                      </a:lnTo>
                      <a:lnTo>
                        <a:pt x="1184" y="718"/>
                      </a:lnTo>
                      <a:lnTo>
                        <a:pt x="1174" y="757"/>
                      </a:lnTo>
                      <a:lnTo>
                        <a:pt x="1067" y="919"/>
                      </a:lnTo>
                      <a:lnTo>
                        <a:pt x="970" y="1086"/>
                      </a:lnTo>
                      <a:lnTo>
                        <a:pt x="972" y="1150"/>
                      </a:lnTo>
                      <a:lnTo>
                        <a:pt x="999" y="1198"/>
                      </a:lnTo>
                      <a:lnTo>
                        <a:pt x="986" y="1234"/>
                      </a:lnTo>
                      <a:lnTo>
                        <a:pt x="994" y="1281"/>
                      </a:lnTo>
                      <a:lnTo>
                        <a:pt x="986" y="1318"/>
                      </a:lnTo>
                      <a:lnTo>
                        <a:pt x="962" y="1349"/>
                      </a:lnTo>
                      <a:lnTo>
                        <a:pt x="943" y="1349"/>
                      </a:lnTo>
                      <a:lnTo>
                        <a:pt x="910" y="1402"/>
                      </a:lnTo>
                      <a:lnTo>
                        <a:pt x="881" y="1463"/>
                      </a:lnTo>
                      <a:lnTo>
                        <a:pt x="887" y="1530"/>
                      </a:lnTo>
                      <a:lnTo>
                        <a:pt x="857" y="1561"/>
                      </a:lnTo>
                      <a:lnTo>
                        <a:pt x="830" y="1630"/>
                      </a:lnTo>
                      <a:lnTo>
                        <a:pt x="799" y="1695"/>
                      </a:lnTo>
                      <a:lnTo>
                        <a:pt x="782" y="1720"/>
                      </a:lnTo>
                      <a:lnTo>
                        <a:pt x="766" y="1725"/>
                      </a:lnTo>
                      <a:lnTo>
                        <a:pt x="739" y="1767"/>
                      </a:lnTo>
                      <a:lnTo>
                        <a:pt x="694" y="1792"/>
                      </a:lnTo>
                      <a:lnTo>
                        <a:pt x="638" y="1798"/>
                      </a:lnTo>
                      <a:lnTo>
                        <a:pt x="607" y="1770"/>
                      </a:lnTo>
                      <a:lnTo>
                        <a:pt x="603" y="1742"/>
                      </a:lnTo>
                      <a:lnTo>
                        <a:pt x="597" y="1706"/>
                      </a:lnTo>
                      <a:lnTo>
                        <a:pt x="576" y="1686"/>
                      </a:lnTo>
                      <a:lnTo>
                        <a:pt x="558" y="1617"/>
                      </a:lnTo>
                      <a:lnTo>
                        <a:pt x="552" y="1583"/>
                      </a:lnTo>
                      <a:lnTo>
                        <a:pt x="550" y="1541"/>
                      </a:lnTo>
                      <a:lnTo>
                        <a:pt x="541" y="1510"/>
                      </a:lnTo>
                      <a:lnTo>
                        <a:pt x="539" y="1491"/>
                      </a:lnTo>
                      <a:lnTo>
                        <a:pt x="521" y="1460"/>
                      </a:lnTo>
                      <a:lnTo>
                        <a:pt x="502" y="1435"/>
                      </a:lnTo>
                      <a:lnTo>
                        <a:pt x="488" y="1393"/>
                      </a:lnTo>
                      <a:lnTo>
                        <a:pt x="478" y="1362"/>
                      </a:lnTo>
                      <a:lnTo>
                        <a:pt x="482" y="1312"/>
                      </a:lnTo>
                      <a:lnTo>
                        <a:pt x="511" y="1240"/>
                      </a:lnTo>
                      <a:lnTo>
                        <a:pt x="517" y="1159"/>
                      </a:lnTo>
                      <a:lnTo>
                        <a:pt x="496" y="1067"/>
                      </a:lnTo>
                      <a:lnTo>
                        <a:pt x="465" y="1030"/>
                      </a:lnTo>
                      <a:lnTo>
                        <a:pt x="443" y="980"/>
                      </a:lnTo>
                      <a:lnTo>
                        <a:pt x="451" y="902"/>
                      </a:lnTo>
                      <a:lnTo>
                        <a:pt x="436" y="843"/>
                      </a:lnTo>
                      <a:lnTo>
                        <a:pt x="399" y="838"/>
                      </a:lnTo>
                      <a:lnTo>
                        <a:pt x="360" y="793"/>
                      </a:lnTo>
                      <a:lnTo>
                        <a:pt x="311" y="768"/>
                      </a:lnTo>
                      <a:lnTo>
                        <a:pt x="261" y="807"/>
                      </a:lnTo>
                      <a:lnTo>
                        <a:pt x="128" y="796"/>
                      </a:lnTo>
                      <a:lnTo>
                        <a:pt x="56" y="698"/>
                      </a:lnTo>
                      <a:lnTo>
                        <a:pt x="0" y="567"/>
                      </a:lnTo>
                      <a:lnTo>
                        <a:pt x="10" y="522"/>
                      </a:lnTo>
                      <a:lnTo>
                        <a:pt x="35" y="489"/>
                      </a:lnTo>
                      <a:lnTo>
                        <a:pt x="47" y="396"/>
                      </a:lnTo>
                      <a:lnTo>
                        <a:pt x="64" y="329"/>
                      </a:lnTo>
                      <a:lnTo>
                        <a:pt x="115" y="260"/>
                      </a:lnTo>
                      <a:lnTo>
                        <a:pt x="167" y="229"/>
                      </a:lnTo>
                      <a:lnTo>
                        <a:pt x="216" y="156"/>
                      </a:lnTo>
                      <a:lnTo>
                        <a:pt x="227" y="126"/>
                      </a:lnTo>
                      <a:lnTo>
                        <a:pt x="292" y="47"/>
                      </a:lnTo>
                      <a:lnTo>
                        <a:pt x="332" y="78"/>
                      </a:lnTo>
                      <a:lnTo>
                        <a:pt x="362" y="75"/>
                      </a:lnTo>
                      <a:lnTo>
                        <a:pt x="397" y="34"/>
                      </a:lnTo>
                      <a:lnTo>
                        <a:pt x="437" y="28"/>
                      </a:lnTo>
                      <a:lnTo>
                        <a:pt x="465" y="39"/>
                      </a:lnTo>
                      <a:lnTo>
                        <a:pt x="490" y="6"/>
                      </a:lnTo>
                      <a:lnTo>
                        <a:pt x="523" y="0"/>
                      </a:lnTo>
                      <a:lnTo>
                        <a:pt x="531" y="61"/>
                      </a:lnTo>
                      <a:lnTo>
                        <a:pt x="552" y="106"/>
                      </a:lnTo>
                      <a:lnTo>
                        <a:pt x="612" y="151"/>
                      </a:lnTo>
                      <a:lnTo>
                        <a:pt x="663" y="159"/>
                      </a:lnTo>
                      <a:lnTo>
                        <a:pt x="669" y="109"/>
                      </a:lnTo>
                      <a:lnTo>
                        <a:pt x="708" y="109"/>
                      </a:lnTo>
                      <a:lnTo>
                        <a:pt x="754" y="140"/>
                      </a:lnTo>
                      <a:lnTo>
                        <a:pt x="805" y="156"/>
                      </a:lnTo>
                      <a:lnTo>
                        <a:pt x="848" y="137"/>
                      </a:lnTo>
                      <a:lnTo>
                        <a:pt x="887" y="215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grpSp>
              <p:nvGrpSpPr>
                <p:cNvPr id="1041" name="Group 25">
                  <a:extLst>
                    <a:ext uri="{FF2B5EF4-FFF2-40B4-BE49-F238E27FC236}">
                      <a16:creationId xmlns:a16="http://schemas.microsoft.com/office/drawing/2014/main" id="{45715B9F-7FDD-48ED-A832-3DC145E2F38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395" y="617"/>
                  <a:ext cx="525" cy="619"/>
                  <a:chOff x="2395" y="617"/>
                  <a:chExt cx="525" cy="619"/>
                </a:xfrm>
              </p:grpSpPr>
              <p:grpSp>
                <p:nvGrpSpPr>
                  <p:cNvPr id="1044" name="Group 26">
                    <a:extLst>
                      <a:ext uri="{FF2B5EF4-FFF2-40B4-BE49-F238E27FC236}">
                        <a16:creationId xmlns:a16="http://schemas.microsoft.com/office/drawing/2014/main" id="{0838029B-526A-492F-8021-71B60D5103C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603" y="1004"/>
                    <a:ext cx="164" cy="232"/>
                    <a:chOff x="2603" y="1004"/>
                    <a:chExt cx="164" cy="232"/>
                  </a:xfrm>
                </p:grpSpPr>
                <p:sp>
                  <p:nvSpPr>
                    <p:cNvPr id="1046" name="Freeform 27">
                      <a:extLst>
                        <a:ext uri="{FF2B5EF4-FFF2-40B4-BE49-F238E27FC236}">
                          <a16:creationId xmlns:a16="http://schemas.microsoft.com/office/drawing/2014/main" id="{EFD546C5-ED48-40A2-B322-7DF9CD4BC5D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1089"/>
                      <a:ext cx="77" cy="131"/>
                    </a:xfrm>
                    <a:custGeom>
                      <a:avLst/>
                      <a:gdLst>
                        <a:gd name="T0" fmla="*/ 18 w 78"/>
                        <a:gd name="T1" fmla="*/ 40 h 132"/>
                        <a:gd name="T2" fmla="*/ 24 w 78"/>
                        <a:gd name="T3" fmla="*/ 26 h 132"/>
                        <a:gd name="T4" fmla="*/ 38 w 78"/>
                        <a:gd name="T5" fmla="*/ 26 h 132"/>
                        <a:gd name="T6" fmla="*/ 46 w 78"/>
                        <a:gd name="T7" fmla="*/ 0 h 132"/>
                        <a:gd name="T8" fmla="*/ 52 w 78"/>
                        <a:gd name="T9" fmla="*/ 17 h 132"/>
                        <a:gd name="T10" fmla="*/ 62 w 78"/>
                        <a:gd name="T11" fmla="*/ 17 h 132"/>
                        <a:gd name="T12" fmla="*/ 66 w 78"/>
                        <a:gd name="T13" fmla="*/ 26 h 132"/>
                        <a:gd name="T14" fmla="*/ 60 w 78"/>
                        <a:gd name="T15" fmla="*/ 40 h 132"/>
                        <a:gd name="T16" fmla="*/ 52 w 78"/>
                        <a:gd name="T17" fmla="*/ 46 h 132"/>
                        <a:gd name="T18" fmla="*/ 52 w 78"/>
                        <a:gd name="T19" fmla="*/ 57 h 132"/>
                        <a:gd name="T20" fmla="*/ 50 w 78"/>
                        <a:gd name="T21" fmla="*/ 63 h 132"/>
                        <a:gd name="T22" fmla="*/ 48 w 78"/>
                        <a:gd name="T23" fmla="*/ 66 h 132"/>
                        <a:gd name="T24" fmla="*/ 52 w 78"/>
                        <a:gd name="T25" fmla="*/ 72 h 132"/>
                        <a:gd name="T26" fmla="*/ 46 w 78"/>
                        <a:gd name="T27" fmla="*/ 83 h 132"/>
                        <a:gd name="T28" fmla="*/ 40 w 78"/>
                        <a:gd name="T29" fmla="*/ 89 h 132"/>
                        <a:gd name="T30" fmla="*/ 39 w 78"/>
                        <a:gd name="T31" fmla="*/ 89 h 132"/>
                        <a:gd name="T32" fmla="*/ 39 w 78"/>
                        <a:gd name="T33" fmla="*/ 92 h 132"/>
                        <a:gd name="T34" fmla="*/ 39 w 78"/>
                        <a:gd name="T35" fmla="*/ 100 h 132"/>
                        <a:gd name="T36" fmla="*/ 32 w 78"/>
                        <a:gd name="T37" fmla="*/ 103 h 132"/>
                        <a:gd name="T38" fmla="*/ 30 w 78"/>
                        <a:gd name="T39" fmla="*/ 100 h 132"/>
                        <a:gd name="T40" fmla="*/ 22 w 78"/>
                        <a:gd name="T41" fmla="*/ 109 h 132"/>
                        <a:gd name="T42" fmla="*/ 20 w 78"/>
                        <a:gd name="T43" fmla="*/ 111 h 132"/>
                        <a:gd name="T44" fmla="*/ 10 w 78"/>
                        <a:gd name="T45" fmla="*/ 120 h 132"/>
                        <a:gd name="T46" fmla="*/ 6 w 78"/>
                        <a:gd name="T47" fmla="*/ 120 h 132"/>
                        <a:gd name="T48" fmla="*/ 4 w 78"/>
                        <a:gd name="T49" fmla="*/ 114 h 132"/>
                        <a:gd name="T50" fmla="*/ 2 w 78"/>
                        <a:gd name="T51" fmla="*/ 100 h 132"/>
                        <a:gd name="T52" fmla="*/ 0 w 78"/>
                        <a:gd name="T53" fmla="*/ 97 h 132"/>
                        <a:gd name="T54" fmla="*/ 0 w 78"/>
                        <a:gd name="T55" fmla="*/ 86 h 132"/>
                        <a:gd name="T56" fmla="*/ 6 w 78"/>
                        <a:gd name="T57" fmla="*/ 80 h 132"/>
                        <a:gd name="T58" fmla="*/ 12 w 78"/>
                        <a:gd name="T59" fmla="*/ 74 h 132"/>
                        <a:gd name="T60" fmla="*/ 16 w 78"/>
                        <a:gd name="T61" fmla="*/ 66 h 132"/>
                        <a:gd name="T62" fmla="*/ 22 w 78"/>
                        <a:gd name="T63" fmla="*/ 66 h 132"/>
                        <a:gd name="T64" fmla="*/ 26 w 78"/>
                        <a:gd name="T65" fmla="*/ 66 h 132"/>
                        <a:gd name="T66" fmla="*/ 32 w 78"/>
                        <a:gd name="T67" fmla="*/ 66 h 132"/>
                        <a:gd name="T68" fmla="*/ 26 w 78"/>
                        <a:gd name="T69" fmla="*/ 66 h 132"/>
                        <a:gd name="T70" fmla="*/ 18 w 78"/>
                        <a:gd name="T71" fmla="*/ 40 h 132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</a:gdLst>
                      <a:ahLst/>
                      <a:cxnLst>
                        <a:cxn ang="T72">
                          <a:pos x="T0" y="T1"/>
                        </a:cxn>
                        <a:cxn ang="T73">
                          <a:pos x="T2" y="T3"/>
                        </a:cxn>
                        <a:cxn ang="T74">
                          <a:pos x="T4" y="T5"/>
                        </a:cxn>
                        <a:cxn ang="T75">
                          <a:pos x="T6" y="T7"/>
                        </a:cxn>
                        <a:cxn ang="T76">
                          <a:pos x="T8" y="T9"/>
                        </a:cxn>
                        <a:cxn ang="T77">
                          <a:pos x="T10" y="T11"/>
                        </a:cxn>
                        <a:cxn ang="T78">
                          <a:pos x="T12" y="T13"/>
                        </a:cxn>
                        <a:cxn ang="T79">
                          <a:pos x="T14" y="T15"/>
                        </a:cxn>
                        <a:cxn ang="T80">
                          <a:pos x="T16" y="T17"/>
                        </a:cxn>
                        <a:cxn ang="T81">
                          <a:pos x="T18" y="T19"/>
                        </a:cxn>
                        <a:cxn ang="T82">
                          <a:pos x="T20" y="T21"/>
                        </a:cxn>
                        <a:cxn ang="T83">
                          <a:pos x="T22" y="T23"/>
                        </a:cxn>
                        <a:cxn ang="T84">
                          <a:pos x="T24" y="T25"/>
                        </a:cxn>
                        <a:cxn ang="T85">
                          <a:pos x="T26" y="T27"/>
                        </a:cxn>
                        <a:cxn ang="T86">
                          <a:pos x="T28" y="T29"/>
                        </a:cxn>
                        <a:cxn ang="T87">
                          <a:pos x="T30" y="T31"/>
                        </a:cxn>
                        <a:cxn ang="T88">
                          <a:pos x="T32" y="T33"/>
                        </a:cxn>
                        <a:cxn ang="T89">
                          <a:pos x="T34" y="T35"/>
                        </a:cxn>
                        <a:cxn ang="T90">
                          <a:pos x="T36" y="T37"/>
                        </a:cxn>
                        <a:cxn ang="T91">
                          <a:pos x="T38" y="T39"/>
                        </a:cxn>
                        <a:cxn ang="T92">
                          <a:pos x="T40" y="T41"/>
                        </a:cxn>
                        <a:cxn ang="T93">
                          <a:pos x="T42" y="T43"/>
                        </a:cxn>
                        <a:cxn ang="T94">
                          <a:pos x="T44" y="T45"/>
                        </a:cxn>
                        <a:cxn ang="T95">
                          <a:pos x="T46" y="T47"/>
                        </a:cxn>
                        <a:cxn ang="T96">
                          <a:pos x="T48" y="T49"/>
                        </a:cxn>
                        <a:cxn ang="T97">
                          <a:pos x="T50" y="T51"/>
                        </a:cxn>
                        <a:cxn ang="T98">
                          <a:pos x="T52" y="T53"/>
                        </a:cxn>
                        <a:cxn ang="T99">
                          <a:pos x="T54" y="T55"/>
                        </a:cxn>
                        <a:cxn ang="T100">
                          <a:pos x="T56" y="T57"/>
                        </a:cxn>
                        <a:cxn ang="T101">
                          <a:pos x="T58" y="T59"/>
                        </a:cxn>
                        <a:cxn ang="T102">
                          <a:pos x="T60" y="T61"/>
                        </a:cxn>
                        <a:cxn ang="T103">
                          <a:pos x="T62" y="T63"/>
                        </a:cxn>
                        <a:cxn ang="T104">
                          <a:pos x="T64" y="T65"/>
                        </a:cxn>
                        <a:cxn ang="T105">
                          <a:pos x="T66" y="T67"/>
                        </a:cxn>
                        <a:cxn ang="T106">
                          <a:pos x="T68" y="T69"/>
                        </a:cxn>
                        <a:cxn ang="T107">
                          <a:pos x="T70" y="T71"/>
                        </a:cxn>
                      </a:cxnLst>
                      <a:rect l="0" t="0" r="r" b="b"/>
                      <a:pathLst>
                        <a:path w="78" h="132">
                          <a:moveTo>
                            <a:pt x="18" y="40"/>
                          </a:moveTo>
                          <a:lnTo>
                            <a:pt x="24" y="26"/>
                          </a:lnTo>
                          <a:lnTo>
                            <a:pt x="38" y="26"/>
                          </a:lnTo>
                          <a:lnTo>
                            <a:pt x="57" y="0"/>
                          </a:lnTo>
                          <a:lnTo>
                            <a:pt x="63" y="17"/>
                          </a:lnTo>
                          <a:lnTo>
                            <a:pt x="73" y="17"/>
                          </a:lnTo>
                          <a:lnTo>
                            <a:pt x="77" y="26"/>
                          </a:lnTo>
                          <a:lnTo>
                            <a:pt x="71" y="40"/>
                          </a:lnTo>
                          <a:lnTo>
                            <a:pt x="63" y="46"/>
                          </a:lnTo>
                          <a:lnTo>
                            <a:pt x="63" y="57"/>
                          </a:lnTo>
                          <a:lnTo>
                            <a:pt x="61" y="63"/>
                          </a:lnTo>
                          <a:lnTo>
                            <a:pt x="59" y="71"/>
                          </a:lnTo>
                          <a:lnTo>
                            <a:pt x="63" y="83"/>
                          </a:lnTo>
                          <a:lnTo>
                            <a:pt x="57" y="94"/>
                          </a:lnTo>
                          <a:lnTo>
                            <a:pt x="51" y="100"/>
                          </a:lnTo>
                          <a:lnTo>
                            <a:pt x="45" y="100"/>
                          </a:lnTo>
                          <a:lnTo>
                            <a:pt x="43" y="103"/>
                          </a:lnTo>
                          <a:lnTo>
                            <a:pt x="41" y="111"/>
                          </a:lnTo>
                          <a:lnTo>
                            <a:pt x="32" y="114"/>
                          </a:lnTo>
                          <a:lnTo>
                            <a:pt x="30" y="111"/>
                          </a:lnTo>
                          <a:lnTo>
                            <a:pt x="22" y="120"/>
                          </a:lnTo>
                          <a:lnTo>
                            <a:pt x="20" y="122"/>
                          </a:lnTo>
                          <a:lnTo>
                            <a:pt x="10" y="131"/>
                          </a:lnTo>
                          <a:lnTo>
                            <a:pt x="6" y="131"/>
                          </a:lnTo>
                          <a:lnTo>
                            <a:pt x="4" y="125"/>
                          </a:lnTo>
                          <a:lnTo>
                            <a:pt x="2" y="111"/>
                          </a:lnTo>
                          <a:lnTo>
                            <a:pt x="0" y="108"/>
                          </a:lnTo>
                          <a:lnTo>
                            <a:pt x="0" y="97"/>
                          </a:lnTo>
                          <a:lnTo>
                            <a:pt x="6" y="91"/>
                          </a:lnTo>
                          <a:lnTo>
                            <a:pt x="12" y="85"/>
                          </a:lnTo>
                          <a:lnTo>
                            <a:pt x="16" y="74"/>
                          </a:lnTo>
                          <a:lnTo>
                            <a:pt x="22" y="74"/>
                          </a:lnTo>
                          <a:lnTo>
                            <a:pt x="26" y="77"/>
                          </a:lnTo>
                          <a:lnTo>
                            <a:pt x="32" y="74"/>
                          </a:lnTo>
                          <a:lnTo>
                            <a:pt x="26" y="71"/>
                          </a:lnTo>
                          <a:lnTo>
                            <a:pt x="18" y="40"/>
                          </a:lnTo>
                        </a:path>
                      </a:pathLst>
                    </a:custGeom>
                    <a:solidFill>
                      <a:srgbClr val="DADAD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>
                          <a:solidFill>
                            <a:srgbClr val="3465A4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47" name="Freeform 28">
                      <a:extLst>
                        <a:ext uri="{FF2B5EF4-FFF2-40B4-BE49-F238E27FC236}">
                          <a16:creationId xmlns:a16="http://schemas.microsoft.com/office/drawing/2014/main" id="{866F3564-D39A-4481-8634-B391BE4CE9A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4" y="1004"/>
                      <a:ext cx="93" cy="232"/>
                    </a:xfrm>
                    <a:custGeom>
                      <a:avLst/>
                      <a:gdLst>
                        <a:gd name="T0" fmla="*/ 36 w 94"/>
                        <a:gd name="T1" fmla="*/ 25 h 233"/>
                        <a:gd name="T2" fmla="*/ 47 w 94"/>
                        <a:gd name="T3" fmla="*/ 22 h 233"/>
                        <a:gd name="T4" fmla="*/ 54 w 94"/>
                        <a:gd name="T5" fmla="*/ 14 h 233"/>
                        <a:gd name="T6" fmla="*/ 64 w 94"/>
                        <a:gd name="T7" fmla="*/ 6 h 233"/>
                        <a:gd name="T8" fmla="*/ 82 w 94"/>
                        <a:gd name="T9" fmla="*/ 3 h 233"/>
                        <a:gd name="T10" fmla="*/ 76 w 94"/>
                        <a:gd name="T11" fmla="*/ 22 h 233"/>
                        <a:gd name="T12" fmla="*/ 68 w 94"/>
                        <a:gd name="T13" fmla="*/ 28 h 233"/>
                        <a:gd name="T14" fmla="*/ 56 w 94"/>
                        <a:gd name="T15" fmla="*/ 45 h 233"/>
                        <a:gd name="T16" fmla="*/ 70 w 94"/>
                        <a:gd name="T17" fmla="*/ 45 h 233"/>
                        <a:gd name="T18" fmla="*/ 82 w 94"/>
                        <a:gd name="T19" fmla="*/ 45 h 233"/>
                        <a:gd name="T20" fmla="*/ 74 w 94"/>
                        <a:gd name="T21" fmla="*/ 64 h 233"/>
                        <a:gd name="T22" fmla="*/ 60 w 94"/>
                        <a:gd name="T23" fmla="*/ 73 h 233"/>
                        <a:gd name="T24" fmla="*/ 58 w 94"/>
                        <a:gd name="T25" fmla="*/ 87 h 233"/>
                        <a:gd name="T26" fmla="*/ 70 w 94"/>
                        <a:gd name="T27" fmla="*/ 106 h 233"/>
                        <a:gd name="T28" fmla="*/ 76 w 94"/>
                        <a:gd name="T29" fmla="*/ 116 h 233"/>
                        <a:gd name="T30" fmla="*/ 82 w 94"/>
                        <a:gd name="T31" fmla="*/ 140 h 233"/>
                        <a:gd name="T32" fmla="*/ 78 w 94"/>
                        <a:gd name="T33" fmla="*/ 171 h 233"/>
                        <a:gd name="T34" fmla="*/ 68 w 94"/>
                        <a:gd name="T35" fmla="*/ 185 h 233"/>
                        <a:gd name="T36" fmla="*/ 76 w 94"/>
                        <a:gd name="T37" fmla="*/ 207 h 233"/>
                        <a:gd name="T38" fmla="*/ 54 w 94"/>
                        <a:gd name="T39" fmla="*/ 207 h 233"/>
                        <a:gd name="T40" fmla="*/ 47 w 94"/>
                        <a:gd name="T41" fmla="*/ 204 h 233"/>
                        <a:gd name="T42" fmla="*/ 36 w 94"/>
                        <a:gd name="T43" fmla="*/ 213 h 233"/>
                        <a:gd name="T44" fmla="*/ 26 w 94"/>
                        <a:gd name="T45" fmla="*/ 215 h 233"/>
                        <a:gd name="T46" fmla="*/ 14 w 94"/>
                        <a:gd name="T47" fmla="*/ 218 h 233"/>
                        <a:gd name="T48" fmla="*/ 4 w 94"/>
                        <a:gd name="T49" fmla="*/ 210 h 233"/>
                        <a:gd name="T50" fmla="*/ 0 w 94"/>
                        <a:gd name="T51" fmla="*/ 196 h 233"/>
                        <a:gd name="T52" fmla="*/ 10 w 94"/>
                        <a:gd name="T53" fmla="*/ 182 h 233"/>
                        <a:gd name="T54" fmla="*/ 24 w 94"/>
                        <a:gd name="T55" fmla="*/ 179 h 233"/>
                        <a:gd name="T56" fmla="*/ 16 w 94"/>
                        <a:gd name="T57" fmla="*/ 171 h 233"/>
                        <a:gd name="T58" fmla="*/ 16 w 94"/>
                        <a:gd name="T59" fmla="*/ 157 h 233"/>
                        <a:gd name="T60" fmla="*/ 28 w 94"/>
                        <a:gd name="T61" fmla="*/ 148 h 233"/>
                        <a:gd name="T62" fmla="*/ 38 w 94"/>
                        <a:gd name="T63" fmla="*/ 146 h 233"/>
                        <a:gd name="T64" fmla="*/ 44 w 94"/>
                        <a:gd name="T65" fmla="*/ 120 h 233"/>
                        <a:gd name="T66" fmla="*/ 47 w 94"/>
                        <a:gd name="T67" fmla="*/ 106 h 233"/>
                        <a:gd name="T68" fmla="*/ 40 w 94"/>
                        <a:gd name="T69" fmla="*/ 89 h 233"/>
                        <a:gd name="T70" fmla="*/ 20 w 94"/>
                        <a:gd name="T71" fmla="*/ 84 h 233"/>
                        <a:gd name="T72" fmla="*/ 30 w 94"/>
                        <a:gd name="T73" fmla="*/ 34 h 233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</a:gdLst>
                      <a:ahLst/>
                      <a:cxnLst>
                        <a:cxn ang="T74">
                          <a:pos x="T0" y="T1"/>
                        </a:cxn>
                        <a:cxn ang="T75">
                          <a:pos x="T2" y="T3"/>
                        </a:cxn>
                        <a:cxn ang="T76">
                          <a:pos x="T4" y="T5"/>
                        </a:cxn>
                        <a:cxn ang="T77">
                          <a:pos x="T6" y="T7"/>
                        </a:cxn>
                        <a:cxn ang="T78">
                          <a:pos x="T8" y="T9"/>
                        </a:cxn>
                        <a:cxn ang="T79">
                          <a:pos x="T10" y="T11"/>
                        </a:cxn>
                        <a:cxn ang="T80">
                          <a:pos x="T12" y="T13"/>
                        </a:cxn>
                        <a:cxn ang="T81">
                          <a:pos x="T14" y="T15"/>
                        </a:cxn>
                        <a:cxn ang="T82">
                          <a:pos x="T16" y="T17"/>
                        </a:cxn>
                        <a:cxn ang="T83">
                          <a:pos x="T18" y="T19"/>
                        </a:cxn>
                        <a:cxn ang="T84">
                          <a:pos x="T20" y="T21"/>
                        </a:cxn>
                        <a:cxn ang="T85">
                          <a:pos x="T22" y="T23"/>
                        </a:cxn>
                        <a:cxn ang="T86">
                          <a:pos x="T24" y="T25"/>
                        </a:cxn>
                        <a:cxn ang="T87">
                          <a:pos x="T26" y="T27"/>
                        </a:cxn>
                        <a:cxn ang="T88">
                          <a:pos x="T28" y="T29"/>
                        </a:cxn>
                        <a:cxn ang="T89">
                          <a:pos x="T30" y="T31"/>
                        </a:cxn>
                        <a:cxn ang="T90">
                          <a:pos x="T32" y="T33"/>
                        </a:cxn>
                        <a:cxn ang="T91">
                          <a:pos x="T34" y="T35"/>
                        </a:cxn>
                        <a:cxn ang="T92">
                          <a:pos x="T36" y="T37"/>
                        </a:cxn>
                        <a:cxn ang="T93">
                          <a:pos x="T38" y="T39"/>
                        </a:cxn>
                        <a:cxn ang="T94">
                          <a:pos x="T40" y="T41"/>
                        </a:cxn>
                        <a:cxn ang="T95">
                          <a:pos x="T42" y="T43"/>
                        </a:cxn>
                        <a:cxn ang="T96">
                          <a:pos x="T44" y="T45"/>
                        </a:cxn>
                        <a:cxn ang="T97">
                          <a:pos x="T46" y="T47"/>
                        </a:cxn>
                        <a:cxn ang="T98">
                          <a:pos x="T48" y="T49"/>
                        </a:cxn>
                        <a:cxn ang="T99">
                          <a:pos x="T50" y="T51"/>
                        </a:cxn>
                        <a:cxn ang="T100">
                          <a:pos x="T52" y="T53"/>
                        </a:cxn>
                        <a:cxn ang="T101">
                          <a:pos x="T54" y="T55"/>
                        </a:cxn>
                        <a:cxn ang="T102">
                          <a:pos x="T56" y="T57"/>
                        </a:cxn>
                        <a:cxn ang="T103">
                          <a:pos x="T58" y="T59"/>
                        </a:cxn>
                        <a:cxn ang="T104">
                          <a:pos x="T60" y="T61"/>
                        </a:cxn>
                        <a:cxn ang="T105">
                          <a:pos x="T62" y="T63"/>
                        </a:cxn>
                        <a:cxn ang="T106">
                          <a:pos x="T64" y="T65"/>
                        </a:cxn>
                        <a:cxn ang="T107">
                          <a:pos x="T66" y="T67"/>
                        </a:cxn>
                        <a:cxn ang="T108">
                          <a:pos x="T68" y="T69"/>
                        </a:cxn>
                        <a:cxn ang="T109">
                          <a:pos x="T70" y="T71"/>
                        </a:cxn>
                        <a:cxn ang="T110">
                          <a:pos x="T72" y="T73"/>
                        </a:cxn>
                      </a:cxnLst>
                      <a:rect l="0" t="0" r="r" b="b"/>
                      <a:pathLst>
                        <a:path w="94" h="233">
                          <a:moveTo>
                            <a:pt x="30" y="34"/>
                          </a:moveTo>
                          <a:lnTo>
                            <a:pt x="36" y="25"/>
                          </a:lnTo>
                          <a:lnTo>
                            <a:pt x="53" y="28"/>
                          </a:lnTo>
                          <a:lnTo>
                            <a:pt x="57" y="22"/>
                          </a:lnTo>
                          <a:lnTo>
                            <a:pt x="61" y="14"/>
                          </a:lnTo>
                          <a:lnTo>
                            <a:pt x="65" y="14"/>
                          </a:lnTo>
                          <a:lnTo>
                            <a:pt x="69" y="11"/>
                          </a:lnTo>
                          <a:lnTo>
                            <a:pt x="75" y="6"/>
                          </a:lnTo>
                          <a:lnTo>
                            <a:pt x="83" y="0"/>
                          </a:lnTo>
                          <a:lnTo>
                            <a:pt x="93" y="3"/>
                          </a:lnTo>
                          <a:lnTo>
                            <a:pt x="91" y="14"/>
                          </a:lnTo>
                          <a:lnTo>
                            <a:pt x="87" y="22"/>
                          </a:lnTo>
                          <a:lnTo>
                            <a:pt x="83" y="25"/>
                          </a:lnTo>
                          <a:lnTo>
                            <a:pt x="79" y="28"/>
                          </a:lnTo>
                          <a:lnTo>
                            <a:pt x="67" y="34"/>
                          </a:lnTo>
                          <a:lnTo>
                            <a:pt x="67" y="45"/>
                          </a:lnTo>
                          <a:lnTo>
                            <a:pt x="69" y="50"/>
                          </a:lnTo>
                          <a:lnTo>
                            <a:pt x="81" y="45"/>
                          </a:lnTo>
                          <a:lnTo>
                            <a:pt x="91" y="39"/>
                          </a:lnTo>
                          <a:lnTo>
                            <a:pt x="93" y="45"/>
                          </a:lnTo>
                          <a:lnTo>
                            <a:pt x="93" y="61"/>
                          </a:lnTo>
                          <a:lnTo>
                            <a:pt x="85" y="64"/>
                          </a:lnTo>
                          <a:lnTo>
                            <a:pt x="77" y="64"/>
                          </a:lnTo>
                          <a:lnTo>
                            <a:pt x="71" y="73"/>
                          </a:lnTo>
                          <a:lnTo>
                            <a:pt x="69" y="78"/>
                          </a:lnTo>
                          <a:lnTo>
                            <a:pt x="69" y="87"/>
                          </a:lnTo>
                          <a:lnTo>
                            <a:pt x="75" y="98"/>
                          </a:lnTo>
                          <a:lnTo>
                            <a:pt x="81" y="106"/>
                          </a:lnTo>
                          <a:lnTo>
                            <a:pt x="85" y="115"/>
                          </a:lnTo>
                          <a:lnTo>
                            <a:pt x="87" y="126"/>
                          </a:lnTo>
                          <a:lnTo>
                            <a:pt x="89" y="137"/>
                          </a:lnTo>
                          <a:lnTo>
                            <a:pt x="93" y="151"/>
                          </a:lnTo>
                          <a:lnTo>
                            <a:pt x="93" y="171"/>
                          </a:lnTo>
                          <a:lnTo>
                            <a:pt x="89" y="182"/>
                          </a:lnTo>
                          <a:lnTo>
                            <a:pt x="81" y="190"/>
                          </a:lnTo>
                          <a:lnTo>
                            <a:pt x="79" y="196"/>
                          </a:lnTo>
                          <a:lnTo>
                            <a:pt x="83" y="207"/>
                          </a:lnTo>
                          <a:lnTo>
                            <a:pt x="87" y="218"/>
                          </a:lnTo>
                          <a:lnTo>
                            <a:pt x="75" y="218"/>
                          </a:lnTo>
                          <a:lnTo>
                            <a:pt x="65" y="218"/>
                          </a:lnTo>
                          <a:lnTo>
                            <a:pt x="61" y="215"/>
                          </a:lnTo>
                          <a:lnTo>
                            <a:pt x="53" y="215"/>
                          </a:lnTo>
                          <a:lnTo>
                            <a:pt x="44" y="218"/>
                          </a:lnTo>
                          <a:lnTo>
                            <a:pt x="36" y="224"/>
                          </a:lnTo>
                          <a:lnTo>
                            <a:pt x="30" y="224"/>
                          </a:lnTo>
                          <a:lnTo>
                            <a:pt x="26" y="226"/>
                          </a:lnTo>
                          <a:lnTo>
                            <a:pt x="16" y="232"/>
                          </a:lnTo>
                          <a:lnTo>
                            <a:pt x="14" y="229"/>
                          </a:lnTo>
                          <a:lnTo>
                            <a:pt x="10" y="224"/>
                          </a:lnTo>
                          <a:lnTo>
                            <a:pt x="4" y="221"/>
                          </a:lnTo>
                          <a:lnTo>
                            <a:pt x="0" y="218"/>
                          </a:lnTo>
                          <a:lnTo>
                            <a:pt x="0" y="207"/>
                          </a:lnTo>
                          <a:lnTo>
                            <a:pt x="4" y="193"/>
                          </a:lnTo>
                          <a:lnTo>
                            <a:pt x="10" y="193"/>
                          </a:lnTo>
                          <a:lnTo>
                            <a:pt x="16" y="190"/>
                          </a:lnTo>
                          <a:lnTo>
                            <a:pt x="24" y="190"/>
                          </a:lnTo>
                          <a:lnTo>
                            <a:pt x="24" y="187"/>
                          </a:lnTo>
                          <a:lnTo>
                            <a:pt x="16" y="182"/>
                          </a:lnTo>
                          <a:lnTo>
                            <a:pt x="16" y="173"/>
                          </a:lnTo>
                          <a:lnTo>
                            <a:pt x="16" y="168"/>
                          </a:lnTo>
                          <a:lnTo>
                            <a:pt x="24" y="162"/>
                          </a:lnTo>
                          <a:lnTo>
                            <a:pt x="28" y="159"/>
                          </a:lnTo>
                          <a:lnTo>
                            <a:pt x="32" y="157"/>
                          </a:lnTo>
                          <a:lnTo>
                            <a:pt x="38" y="157"/>
                          </a:lnTo>
                          <a:lnTo>
                            <a:pt x="42" y="154"/>
                          </a:lnTo>
                          <a:lnTo>
                            <a:pt x="44" y="131"/>
                          </a:lnTo>
                          <a:lnTo>
                            <a:pt x="49" y="115"/>
                          </a:lnTo>
                          <a:lnTo>
                            <a:pt x="49" y="106"/>
                          </a:lnTo>
                          <a:lnTo>
                            <a:pt x="36" y="103"/>
                          </a:lnTo>
                          <a:lnTo>
                            <a:pt x="40" y="89"/>
                          </a:lnTo>
                          <a:lnTo>
                            <a:pt x="30" y="81"/>
                          </a:lnTo>
                          <a:lnTo>
                            <a:pt x="20" y="84"/>
                          </a:lnTo>
                          <a:lnTo>
                            <a:pt x="32" y="64"/>
                          </a:lnTo>
                          <a:lnTo>
                            <a:pt x="30" y="34"/>
                          </a:lnTo>
                        </a:path>
                      </a:pathLst>
                    </a:custGeom>
                    <a:solidFill>
                      <a:srgbClr val="DADADA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>
                          <a:solidFill>
                            <a:srgbClr val="3465A4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it-IT"/>
                    </a:p>
                  </p:txBody>
                </p:sp>
              </p:grpSp>
              <p:sp>
                <p:nvSpPr>
                  <p:cNvPr id="1045" name="Freeform 29">
                    <a:extLst>
                      <a:ext uri="{FF2B5EF4-FFF2-40B4-BE49-F238E27FC236}">
                        <a16:creationId xmlns:a16="http://schemas.microsoft.com/office/drawing/2014/main" id="{73ABD5BB-C2A9-4A04-AC9A-D42BB90FCD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617"/>
                    <a:ext cx="525" cy="389"/>
                  </a:xfrm>
                  <a:custGeom>
                    <a:avLst/>
                    <a:gdLst>
                      <a:gd name="T0" fmla="*/ 33 w 526"/>
                      <a:gd name="T1" fmla="*/ 370 h 390"/>
                      <a:gd name="T2" fmla="*/ 53 w 526"/>
                      <a:gd name="T3" fmla="*/ 342 h 390"/>
                      <a:gd name="T4" fmla="*/ 64 w 526"/>
                      <a:gd name="T5" fmla="*/ 333 h 390"/>
                      <a:gd name="T6" fmla="*/ 82 w 526"/>
                      <a:gd name="T7" fmla="*/ 325 h 390"/>
                      <a:gd name="T8" fmla="*/ 95 w 526"/>
                      <a:gd name="T9" fmla="*/ 325 h 390"/>
                      <a:gd name="T10" fmla="*/ 107 w 526"/>
                      <a:gd name="T11" fmla="*/ 314 h 390"/>
                      <a:gd name="T12" fmla="*/ 121 w 526"/>
                      <a:gd name="T13" fmla="*/ 297 h 390"/>
                      <a:gd name="T14" fmla="*/ 134 w 526"/>
                      <a:gd name="T15" fmla="*/ 288 h 390"/>
                      <a:gd name="T16" fmla="*/ 148 w 526"/>
                      <a:gd name="T17" fmla="*/ 280 h 390"/>
                      <a:gd name="T18" fmla="*/ 163 w 526"/>
                      <a:gd name="T19" fmla="*/ 269 h 390"/>
                      <a:gd name="T20" fmla="*/ 183 w 526"/>
                      <a:gd name="T21" fmla="*/ 263 h 390"/>
                      <a:gd name="T22" fmla="*/ 214 w 526"/>
                      <a:gd name="T23" fmla="*/ 269 h 390"/>
                      <a:gd name="T24" fmla="*/ 239 w 526"/>
                      <a:gd name="T25" fmla="*/ 258 h 390"/>
                      <a:gd name="T26" fmla="*/ 253 w 526"/>
                      <a:gd name="T27" fmla="*/ 230 h 390"/>
                      <a:gd name="T28" fmla="*/ 263 w 526"/>
                      <a:gd name="T29" fmla="*/ 207 h 390"/>
                      <a:gd name="T30" fmla="*/ 271 w 526"/>
                      <a:gd name="T31" fmla="*/ 195 h 390"/>
                      <a:gd name="T32" fmla="*/ 281 w 526"/>
                      <a:gd name="T33" fmla="*/ 182 h 390"/>
                      <a:gd name="T34" fmla="*/ 304 w 526"/>
                      <a:gd name="T35" fmla="*/ 165 h 390"/>
                      <a:gd name="T36" fmla="*/ 300 w 526"/>
                      <a:gd name="T37" fmla="*/ 188 h 390"/>
                      <a:gd name="T38" fmla="*/ 318 w 526"/>
                      <a:gd name="T39" fmla="*/ 195 h 390"/>
                      <a:gd name="T40" fmla="*/ 333 w 526"/>
                      <a:gd name="T41" fmla="*/ 190 h 390"/>
                      <a:gd name="T42" fmla="*/ 339 w 526"/>
                      <a:gd name="T43" fmla="*/ 174 h 390"/>
                      <a:gd name="T44" fmla="*/ 345 w 526"/>
                      <a:gd name="T45" fmla="*/ 157 h 390"/>
                      <a:gd name="T46" fmla="*/ 355 w 526"/>
                      <a:gd name="T47" fmla="*/ 140 h 390"/>
                      <a:gd name="T48" fmla="*/ 384 w 526"/>
                      <a:gd name="T49" fmla="*/ 140 h 390"/>
                      <a:gd name="T50" fmla="*/ 413 w 526"/>
                      <a:gd name="T51" fmla="*/ 112 h 390"/>
                      <a:gd name="T52" fmla="*/ 442 w 526"/>
                      <a:gd name="T53" fmla="*/ 92 h 390"/>
                      <a:gd name="T54" fmla="*/ 473 w 526"/>
                      <a:gd name="T55" fmla="*/ 45 h 390"/>
                      <a:gd name="T56" fmla="*/ 500 w 526"/>
                      <a:gd name="T57" fmla="*/ 22 h 390"/>
                      <a:gd name="T58" fmla="*/ 491 w 526"/>
                      <a:gd name="T59" fmla="*/ 0 h 390"/>
                      <a:gd name="T60" fmla="*/ 444 w 526"/>
                      <a:gd name="T61" fmla="*/ 14 h 390"/>
                      <a:gd name="T62" fmla="*/ 413 w 526"/>
                      <a:gd name="T63" fmla="*/ 28 h 390"/>
                      <a:gd name="T64" fmla="*/ 380 w 526"/>
                      <a:gd name="T65" fmla="*/ 36 h 390"/>
                      <a:gd name="T66" fmla="*/ 339 w 526"/>
                      <a:gd name="T67" fmla="*/ 59 h 390"/>
                      <a:gd name="T68" fmla="*/ 304 w 526"/>
                      <a:gd name="T69" fmla="*/ 73 h 390"/>
                      <a:gd name="T70" fmla="*/ 267 w 526"/>
                      <a:gd name="T71" fmla="*/ 92 h 390"/>
                      <a:gd name="T72" fmla="*/ 253 w 526"/>
                      <a:gd name="T73" fmla="*/ 120 h 390"/>
                      <a:gd name="T74" fmla="*/ 231 w 526"/>
                      <a:gd name="T75" fmla="*/ 140 h 390"/>
                      <a:gd name="T76" fmla="*/ 189 w 526"/>
                      <a:gd name="T77" fmla="*/ 174 h 390"/>
                      <a:gd name="T78" fmla="*/ 146 w 526"/>
                      <a:gd name="T79" fmla="*/ 204 h 390"/>
                      <a:gd name="T80" fmla="*/ 109 w 526"/>
                      <a:gd name="T81" fmla="*/ 235 h 390"/>
                      <a:gd name="T82" fmla="*/ 80 w 526"/>
                      <a:gd name="T83" fmla="*/ 277 h 390"/>
                      <a:gd name="T84" fmla="*/ 49 w 526"/>
                      <a:gd name="T85" fmla="*/ 305 h 390"/>
                      <a:gd name="T86" fmla="*/ 0 w 526"/>
                      <a:gd name="T87" fmla="*/ 378 h 390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526" h="390">
                        <a:moveTo>
                          <a:pt x="0" y="389"/>
                        </a:moveTo>
                        <a:lnTo>
                          <a:pt x="33" y="381"/>
                        </a:lnTo>
                        <a:lnTo>
                          <a:pt x="45" y="364"/>
                        </a:lnTo>
                        <a:lnTo>
                          <a:pt x="53" y="353"/>
                        </a:lnTo>
                        <a:lnTo>
                          <a:pt x="56" y="344"/>
                        </a:lnTo>
                        <a:lnTo>
                          <a:pt x="64" y="344"/>
                        </a:lnTo>
                        <a:lnTo>
                          <a:pt x="72" y="336"/>
                        </a:lnTo>
                        <a:lnTo>
                          <a:pt x="82" y="336"/>
                        </a:lnTo>
                        <a:lnTo>
                          <a:pt x="88" y="336"/>
                        </a:lnTo>
                        <a:lnTo>
                          <a:pt x="95" y="336"/>
                        </a:lnTo>
                        <a:lnTo>
                          <a:pt x="99" y="336"/>
                        </a:lnTo>
                        <a:lnTo>
                          <a:pt x="107" y="325"/>
                        </a:lnTo>
                        <a:lnTo>
                          <a:pt x="111" y="316"/>
                        </a:lnTo>
                        <a:lnTo>
                          <a:pt x="121" y="308"/>
                        </a:lnTo>
                        <a:lnTo>
                          <a:pt x="128" y="305"/>
                        </a:lnTo>
                        <a:lnTo>
                          <a:pt x="134" y="299"/>
                        </a:lnTo>
                        <a:lnTo>
                          <a:pt x="142" y="297"/>
                        </a:lnTo>
                        <a:lnTo>
                          <a:pt x="148" y="291"/>
                        </a:lnTo>
                        <a:lnTo>
                          <a:pt x="156" y="285"/>
                        </a:lnTo>
                        <a:lnTo>
                          <a:pt x="163" y="280"/>
                        </a:lnTo>
                        <a:lnTo>
                          <a:pt x="173" y="271"/>
                        </a:lnTo>
                        <a:lnTo>
                          <a:pt x="183" y="274"/>
                        </a:lnTo>
                        <a:lnTo>
                          <a:pt x="198" y="280"/>
                        </a:lnTo>
                        <a:lnTo>
                          <a:pt x="214" y="280"/>
                        </a:lnTo>
                        <a:lnTo>
                          <a:pt x="231" y="271"/>
                        </a:lnTo>
                        <a:lnTo>
                          <a:pt x="239" y="269"/>
                        </a:lnTo>
                        <a:lnTo>
                          <a:pt x="245" y="252"/>
                        </a:lnTo>
                        <a:lnTo>
                          <a:pt x="253" y="241"/>
                        </a:lnTo>
                        <a:lnTo>
                          <a:pt x="266" y="227"/>
                        </a:lnTo>
                        <a:lnTo>
                          <a:pt x="270" y="218"/>
                        </a:lnTo>
                        <a:lnTo>
                          <a:pt x="270" y="207"/>
                        </a:lnTo>
                        <a:lnTo>
                          <a:pt x="282" y="199"/>
                        </a:lnTo>
                        <a:lnTo>
                          <a:pt x="288" y="190"/>
                        </a:lnTo>
                        <a:lnTo>
                          <a:pt x="292" y="182"/>
                        </a:lnTo>
                        <a:lnTo>
                          <a:pt x="296" y="182"/>
                        </a:lnTo>
                        <a:lnTo>
                          <a:pt x="315" y="165"/>
                        </a:lnTo>
                        <a:lnTo>
                          <a:pt x="315" y="182"/>
                        </a:lnTo>
                        <a:lnTo>
                          <a:pt x="311" y="188"/>
                        </a:lnTo>
                        <a:lnTo>
                          <a:pt x="315" y="196"/>
                        </a:lnTo>
                        <a:lnTo>
                          <a:pt x="329" y="199"/>
                        </a:lnTo>
                        <a:lnTo>
                          <a:pt x="336" y="199"/>
                        </a:lnTo>
                        <a:lnTo>
                          <a:pt x="344" y="190"/>
                        </a:lnTo>
                        <a:lnTo>
                          <a:pt x="350" y="182"/>
                        </a:lnTo>
                        <a:lnTo>
                          <a:pt x="350" y="174"/>
                        </a:lnTo>
                        <a:lnTo>
                          <a:pt x="356" y="165"/>
                        </a:lnTo>
                        <a:lnTo>
                          <a:pt x="356" y="157"/>
                        </a:lnTo>
                        <a:lnTo>
                          <a:pt x="362" y="146"/>
                        </a:lnTo>
                        <a:lnTo>
                          <a:pt x="366" y="140"/>
                        </a:lnTo>
                        <a:lnTo>
                          <a:pt x="375" y="140"/>
                        </a:lnTo>
                        <a:lnTo>
                          <a:pt x="395" y="140"/>
                        </a:lnTo>
                        <a:lnTo>
                          <a:pt x="410" y="129"/>
                        </a:lnTo>
                        <a:lnTo>
                          <a:pt x="424" y="112"/>
                        </a:lnTo>
                        <a:lnTo>
                          <a:pt x="439" y="106"/>
                        </a:lnTo>
                        <a:lnTo>
                          <a:pt x="453" y="92"/>
                        </a:lnTo>
                        <a:lnTo>
                          <a:pt x="463" y="70"/>
                        </a:lnTo>
                        <a:lnTo>
                          <a:pt x="484" y="45"/>
                        </a:lnTo>
                        <a:lnTo>
                          <a:pt x="498" y="34"/>
                        </a:lnTo>
                        <a:lnTo>
                          <a:pt x="511" y="22"/>
                        </a:lnTo>
                        <a:lnTo>
                          <a:pt x="525" y="8"/>
                        </a:lnTo>
                        <a:lnTo>
                          <a:pt x="502" y="0"/>
                        </a:lnTo>
                        <a:lnTo>
                          <a:pt x="478" y="0"/>
                        </a:lnTo>
                        <a:lnTo>
                          <a:pt x="455" y="14"/>
                        </a:lnTo>
                        <a:lnTo>
                          <a:pt x="443" y="22"/>
                        </a:lnTo>
                        <a:lnTo>
                          <a:pt x="424" y="28"/>
                        </a:lnTo>
                        <a:lnTo>
                          <a:pt x="403" y="31"/>
                        </a:lnTo>
                        <a:lnTo>
                          <a:pt x="391" y="36"/>
                        </a:lnTo>
                        <a:lnTo>
                          <a:pt x="366" y="50"/>
                        </a:lnTo>
                        <a:lnTo>
                          <a:pt x="350" y="59"/>
                        </a:lnTo>
                        <a:lnTo>
                          <a:pt x="334" y="67"/>
                        </a:lnTo>
                        <a:lnTo>
                          <a:pt x="315" y="73"/>
                        </a:lnTo>
                        <a:lnTo>
                          <a:pt x="296" y="81"/>
                        </a:lnTo>
                        <a:lnTo>
                          <a:pt x="278" y="92"/>
                        </a:lnTo>
                        <a:lnTo>
                          <a:pt x="264" y="106"/>
                        </a:lnTo>
                        <a:lnTo>
                          <a:pt x="253" y="120"/>
                        </a:lnTo>
                        <a:lnTo>
                          <a:pt x="241" y="132"/>
                        </a:lnTo>
                        <a:lnTo>
                          <a:pt x="231" y="140"/>
                        </a:lnTo>
                        <a:lnTo>
                          <a:pt x="210" y="157"/>
                        </a:lnTo>
                        <a:lnTo>
                          <a:pt x="189" y="174"/>
                        </a:lnTo>
                        <a:lnTo>
                          <a:pt x="163" y="190"/>
                        </a:lnTo>
                        <a:lnTo>
                          <a:pt x="146" y="215"/>
                        </a:lnTo>
                        <a:lnTo>
                          <a:pt x="126" y="235"/>
                        </a:lnTo>
                        <a:lnTo>
                          <a:pt x="109" y="246"/>
                        </a:lnTo>
                        <a:lnTo>
                          <a:pt x="91" y="271"/>
                        </a:lnTo>
                        <a:lnTo>
                          <a:pt x="80" y="288"/>
                        </a:lnTo>
                        <a:lnTo>
                          <a:pt x="64" y="305"/>
                        </a:lnTo>
                        <a:lnTo>
                          <a:pt x="49" y="316"/>
                        </a:lnTo>
                        <a:lnTo>
                          <a:pt x="33" y="327"/>
                        </a:lnTo>
                        <a:lnTo>
                          <a:pt x="0" y="389"/>
                        </a:lnTo>
                      </a:path>
                    </a:pathLst>
                  </a:custGeom>
                  <a:solidFill>
                    <a:srgbClr val="DADADA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042" name="Freeform 30">
                  <a:extLst>
                    <a:ext uri="{FF2B5EF4-FFF2-40B4-BE49-F238E27FC236}">
                      <a16:creationId xmlns:a16="http://schemas.microsoft.com/office/drawing/2014/main" id="{AA3F2CB6-8703-4E62-A84A-6EF964D77B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24" y="2815"/>
                  <a:ext cx="157" cy="377"/>
                </a:xfrm>
                <a:custGeom>
                  <a:avLst/>
                  <a:gdLst>
                    <a:gd name="T0" fmla="*/ 29 w 158"/>
                    <a:gd name="T1" fmla="*/ 117 h 378"/>
                    <a:gd name="T2" fmla="*/ 26 w 158"/>
                    <a:gd name="T3" fmla="*/ 189 h 378"/>
                    <a:gd name="T4" fmla="*/ 12 w 158"/>
                    <a:gd name="T5" fmla="*/ 229 h 378"/>
                    <a:gd name="T6" fmla="*/ 0 w 158"/>
                    <a:gd name="T7" fmla="*/ 274 h 378"/>
                    <a:gd name="T8" fmla="*/ 0 w 158"/>
                    <a:gd name="T9" fmla="*/ 307 h 378"/>
                    <a:gd name="T10" fmla="*/ 4 w 158"/>
                    <a:gd name="T11" fmla="*/ 335 h 378"/>
                    <a:gd name="T12" fmla="*/ 18 w 158"/>
                    <a:gd name="T13" fmla="*/ 360 h 378"/>
                    <a:gd name="T14" fmla="*/ 29 w 158"/>
                    <a:gd name="T15" fmla="*/ 363 h 378"/>
                    <a:gd name="T16" fmla="*/ 39 w 158"/>
                    <a:gd name="T17" fmla="*/ 363 h 378"/>
                    <a:gd name="T18" fmla="*/ 51 w 158"/>
                    <a:gd name="T19" fmla="*/ 366 h 378"/>
                    <a:gd name="T20" fmla="*/ 57 w 158"/>
                    <a:gd name="T21" fmla="*/ 346 h 378"/>
                    <a:gd name="T22" fmla="*/ 63 w 158"/>
                    <a:gd name="T23" fmla="*/ 296 h 378"/>
                    <a:gd name="T24" fmla="*/ 79 w 158"/>
                    <a:gd name="T25" fmla="*/ 263 h 378"/>
                    <a:gd name="T26" fmla="*/ 79 w 158"/>
                    <a:gd name="T27" fmla="*/ 212 h 378"/>
                    <a:gd name="T28" fmla="*/ 81 w 158"/>
                    <a:gd name="T29" fmla="*/ 193 h 378"/>
                    <a:gd name="T30" fmla="*/ 89 w 158"/>
                    <a:gd name="T31" fmla="*/ 189 h 378"/>
                    <a:gd name="T32" fmla="*/ 95 w 158"/>
                    <a:gd name="T33" fmla="*/ 154 h 378"/>
                    <a:gd name="T34" fmla="*/ 107 w 158"/>
                    <a:gd name="T35" fmla="*/ 131 h 378"/>
                    <a:gd name="T36" fmla="*/ 115 w 158"/>
                    <a:gd name="T37" fmla="*/ 114 h 378"/>
                    <a:gd name="T38" fmla="*/ 122 w 158"/>
                    <a:gd name="T39" fmla="*/ 101 h 378"/>
                    <a:gd name="T40" fmla="*/ 122 w 158"/>
                    <a:gd name="T41" fmla="*/ 92 h 378"/>
                    <a:gd name="T42" fmla="*/ 140 w 158"/>
                    <a:gd name="T43" fmla="*/ 73 h 378"/>
                    <a:gd name="T44" fmla="*/ 142 w 158"/>
                    <a:gd name="T45" fmla="*/ 42 h 378"/>
                    <a:gd name="T46" fmla="*/ 146 w 158"/>
                    <a:gd name="T47" fmla="*/ 22 h 378"/>
                    <a:gd name="T48" fmla="*/ 130 w 158"/>
                    <a:gd name="T49" fmla="*/ 14 h 378"/>
                    <a:gd name="T50" fmla="*/ 120 w 158"/>
                    <a:gd name="T51" fmla="*/ 0 h 378"/>
                    <a:gd name="T52" fmla="*/ 107 w 158"/>
                    <a:gd name="T53" fmla="*/ 14 h 378"/>
                    <a:gd name="T54" fmla="*/ 95 w 158"/>
                    <a:gd name="T55" fmla="*/ 47 h 378"/>
                    <a:gd name="T56" fmla="*/ 81 w 158"/>
                    <a:gd name="T57" fmla="*/ 70 h 378"/>
                    <a:gd name="T58" fmla="*/ 79 w 158"/>
                    <a:gd name="T59" fmla="*/ 89 h 378"/>
                    <a:gd name="T60" fmla="*/ 75 w 158"/>
                    <a:gd name="T61" fmla="*/ 89 h 378"/>
                    <a:gd name="T62" fmla="*/ 63 w 158"/>
                    <a:gd name="T63" fmla="*/ 101 h 378"/>
                    <a:gd name="T64" fmla="*/ 57 w 158"/>
                    <a:gd name="T65" fmla="*/ 112 h 378"/>
                    <a:gd name="T66" fmla="*/ 29 w 158"/>
                    <a:gd name="T67" fmla="*/ 117 h 37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158" h="378">
                      <a:moveTo>
                        <a:pt x="29" y="117"/>
                      </a:moveTo>
                      <a:lnTo>
                        <a:pt x="26" y="193"/>
                      </a:lnTo>
                      <a:lnTo>
                        <a:pt x="12" y="240"/>
                      </a:lnTo>
                      <a:lnTo>
                        <a:pt x="0" y="285"/>
                      </a:lnTo>
                      <a:lnTo>
                        <a:pt x="0" y="318"/>
                      </a:lnTo>
                      <a:lnTo>
                        <a:pt x="4" y="346"/>
                      </a:lnTo>
                      <a:lnTo>
                        <a:pt x="18" y="371"/>
                      </a:lnTo>
                      <a:lnTo>
                        <a:pt x="29" y="374"/>
                      </a:lnTo>
                      <a:lnTo>
                        <a:pt x="39" y="374"/>
                      </a:lnTo>
                      <a:lnTo>
                        <a:pt x="51" y="377"/>
                      </a:lnTo>
                      <a:lnTo>
                        <a:pt x="57" y="357"/>
                      </a:lnTo>
                      <a:lnTo>
                        <a:pt x="63" y="307"/>
                      </a:lnTo>
                      <a:lnTo>
                        <a:pt x="80" y="274"/>
                      </a:lnTo>
                      <a:lnTo>
                        <a:pt x="84" y="223"/>
                      </a:lnTo>
                      <a:lnTo>
                        <a:pt x="92" y="204"/>
                      </a:lnTo>
                      <a:lnTo>
                        <a:pt x="100" y="190"/>
                      </a:lnTo>
                      <a:lnTo>
                        <a:pt x="106" y="154"/>
                      </a:lnTo>
                      <a:lnTo>
                        <a:pt x="118" y="131"/>
                      </a:lnTo>
                      <a:lnTo>
                        <a:pt x="126" y="114"/>
                      </a:lnTo>
                      <a:lnTo>
                        <a:pt x="133" y="101"/>
                      </a:lnTo>
                      <a:lnTo>
                        <a:pt x="133" y="92"/>
                      </a:lnTo>
                      <a:lnTo>
                        <a:pt x="151" y="73"/>
                      </a:lnTo>
                      <a:lnTo>
                        <a:pt x="153" y="42"/>
                      </a:lnTo>
                      <a:lnTo>
                        <a:pt x="157" y="22"/>
                      </a:lnTo>
                      <a:lnTo>
                        <a:pt x="141" y="14"/>
                      </a:lnTo>
                      <a:lnTo>
                        <a:pt x="131" y="0"/>
                      </a:lnTo>
                      <a:lnTo>
                        <a:pt x="118" y="14"/>
                      </a:lnTo>
                      <a:lnTo>
                        <a:pt x="106" y="47"/>
                      </a:lnTo>
                      <a:lnTo>
                        <a:pt x="92" y="70"/>
                      </a:lnTo>
                      <a:lnTo>
                        <a:pt x="80" y="89"/>
                      </a:lnTo>
                      <a:lnTo>
                        <a:pt x="75" y="89"/>
                      </a:lnTo>
                      <a:lnTo>
                        <a:pt x="63" y="101"/>
                      </a:lnTo>
                      <a:lnTo>
                        <a:pt x="57" y="112"/>
                      </a:lnTo>
                      <a:lnTo>
                        <a:pt x="29" y="117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43" name="Freeform 31">
                  <a:extLst>
                    <a:ext uri="{FF2B5EF4-FFF2-40B4-BE49-F238E27FC236}">
                      <a16:creationId xmlns:a16="http://schemas.microsoft.com/office/drawing/2014/main" id="{23CF9FCB-1C5E-43A3-9DAB-60449068B0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5" y="655"/>
                  <a:ext cx="2125" cy="1788"/>
                </a:xfrm>
                <a:custGeom>
                  <a:avLst/>
                  <a:gdLst>
                    <a:gd name="T0" fmla="*/ 124 w 2126"/>
                    <a:gd name="T1" fmla="*/ 750 h 1789"/>
                    <a:gd name="T2" fmla="*/ 142 w 2126"/>
                    <a:gd name="T3" fmla="*/ 619 h 1789"/>
                    <a:gd name="T4" fmla="*/ 214 w 2126"/>
                    <a:gd name="T5" fmla="*/ 544 h 1789"/>
                    <a:gd name="T6" fmla="*/ 296 w 2126"/>
                    <a:gd name="T7" fmla="*/ 508 h 1789"/>
                    <a:gd name="T8" fmla="*/ 319 w 2126"/>
                    <a:gd name="T9" fmla="*/ 432 h 1789"/>
                    <a:gd name="T10" fmla="*/ 424 w 2126"/>
                    <a:gd name="T11" fmla="*/ 365 h 1789"/>
                    <a:gd name="T12" fmla="*/ 492 w 2126"/>
                    <a:gd name="T13" fmla="*/ 271 h 1789"/>
                    <a:gd name="T14" fmla="*/ 461 w 2126"/>
                    <a:gd name="T15" fmla="*/ 223 h 1789"/>
                    <a:gd name="T16" fmla="*/ 467 w 2126"/>
                    <a:gd name="T17" fmla="*/ 179 h 1789"/>
                    <a:gd name="T18" fmla="*/ 399 w 2126"/>
                    <a:gd name="T19" fmla="*/ 243 h 1789"/>
                    <a:gd name="T20" fmla="*/ 377 w 2126"/>
                    <a:gd name="T21" fmla="*/ 371 h 1789"/>
                    <a:gd name="T22" fmla="*/ 331 w 2126"/>
                    <a:gd name="T23" fmla="*/ 410 h 1789"/>
                    <a:gd name="T24" fmla="*/ 307 w 2126"/>
                    <a:gd name="T25" fmla="*/ 343 h 1789"/>
                    <a:gd name="T26" fmla="*/ 243 w 2126"/>
                    <a:gd name="T27" fmla="*/ 374 h 1789"/>
                    <a:gd name="T28" fmla="*/ 226 w 2126"/>
                    <a:gd name="T29" fmla="*/ 324 h 1789"/>
                    <a:gd name="T30" fmla="*/ 227 w 2126"/>
                    <a:gd name="T31" fmla="*/ 273 h 1789"/>
                    <a:gd name="T32" fmla="*/ 296 w 2126"/>
                    <a:gd name="T33" fmla="*/ 240 h 1789"/>
                    <a:gd name="T34" fmla="*/ 340 w 2126"/>
                    <a:gd name="T35" fmla="*/ 153 h 1789"/>
                    <a:gd name="T36" fmla="*/ 412 w 2126"/>
                    <a:gd name="T37" fmla="*/ 53 h 1789"/>
                    <a:gd name="T38" fmla="*/ 511 w 2126"/>
                    <a:gd name="T39" fmla="*/ 25 h 1789"/>
                    <a:gd name="T40" fmla="*/ 642 w 2126"/>
                    <a:gd name="T41" fmla="*/ 103 h 1789"/>
                    <a:gd name="T42" fmla="*/ 595 w 2126"/>
                    <a:gd name="T43" fmla="*/ 223 h 1789"/>
                    <a:gd name="T44" fmla="*/ 642 w 2126"/>
                    <a:gd name="T45" fmla="*/ 285 h 1789"/>
                    <a:gd name="T46" fmla="*/ 682 w 2126"/>
                    <a:gd name="T47" fmla="*/ 215 h 1789"/>
                    <a:gd name="T48" fmla="*/ 859 w 2126"/>
                    <a:gd name="T49" fmla="*/ 187 h 1789"/>
                    <a:gd name="T50" fmla="*/ 1063 w 2126"/>
                    <a:gd name="T51" fmla="*/ 33 h 1789"/>
                    <a:gd name="T52" fmla="*/ 1395 w 2126"/>
                    <a:gd name="T53" fmla="*/ 103 h 1789"/>
                    <a:gd name="T54" fmla="*/ 1993 w 2126"/>
                    <a:gd name="T55" fmla="*/ 226 h 1789"/>
                    <a:gd name="T56" fmla="*/ 2046 w 2126"/>
                    <a:gd name="T57" fmla="*/ 298 h 1789"/>
                    <a:gd name="T58" fmla="*/ 2065 w 2126"/>
                    <a:gd name="T59" fmla="*/ 541 h 1789"/>
                    <a:gd name="T60" fmla="*/ 1890 w 2126"/>
                    <a:gd name="T61" fmla="*/ 346 h 1789"/>
                    <a:gd name="T62" fmla="*/ 1752 w 2126"/>
                    <a:gd name="T63" fmla="*/ 435 h 1789"/>
                    <a:gd name="T64" fmla="*/ 1943 w 2126"/>
                    <a:gd name="T65" fmla="*/ 775 h 1789"/>
                    <a:gd name="T66" fmla="*/ 1865 w 2126"/>
                    <a:gd name="T67" fmla="*/ 909 h 1789"/>
                    <a:gd name="T68" fmla="*/ 1992 w 2126"/>
                    <a:gd name="T69" fmla="*/ 1241 h 1789"/>
                    <a:gd name="T70" fmla="*/ 1863 w 2126"/>
                    <a:gd name="T71" fmla="*/ 1414 h 1789"/>
                    <a:gd name="T72" fmla="*/ 1830 w 2126"/>
                    <a:gd name="T73" fmla="*/ 1548 h 1789"/>
                    <a:gd name="T74" fmla="*/ 1822 w 2126"/>
                    <a:gd name="T75" fmla="*/ 1679 h 1789"/>
                    <a:gd name="T76" fmla="*/ 1778 w 2126"/>
                    <a:gd name="T77" fmla="*/ 1674 h 1789"/>
                    <a:gd name="T78" fmla="*/ 1647 w 2126"/>
                    <a:gd name="T79" fmla="*/ 1400 h 1789"/>
                    <a:gd name="T80" fmla="*/ 1461 w 2126"/>
                    <a:gd name="T81" fmla="*/ 1392 h 1789"/>
                    <a:gd name="T82" fmla="*/ 1348 w 2126"/>
                    <a:gd name="T83" fmla="*/ 1551 h 1789"/>
                    <a:gd name="T84" fmla="*/ 1117 w 2126"/>
                    <a:gd name="T85" fmla="*/ 1202 h 1789"/>
                    <a:gd name="T86" fmla="*/ 822 w 2126"/>
                    <a:gd name="T87" fmla="*/ 1080 h 1789"/>
                    <a:gd name="T88" fmla="*/ 1054 w 2126"/>
                    <a:gd name="T89" fmla="*/ 1297 h 1789"/>
                    <a:gd name="T90" fmla="*/ 784 w 2126"/>
                    <a:gd name="T91" fmla="*/ 1492 h 1789"/>
                    <a:gd name="T92" fmla="*/ 714 w 2126"/>
                    <a:gd name="T93" fmla="*/ 1308 h 1789"/>
                    <a:gd name="T94" fmla="*/ 601 w 2126"/>
                    <a:gd name="T95" fmla="*/ 1094 h 1789"/>
                    <a:gd name="T96" fmla="*/ 537 w 2126"/>
                    <a:gd name="T97" fmla="*/ 935 h 1789"/>
                    <a:gd name="T98" fmla="*/ 505 w 2126"/>
                    <a:gd name="T99" fmla="*/ 873 h 1789"/>
                    <a:gd name="T100" fmla="*/ 465 w 2126"/>
                    <a:gd name="T101" fmla="*/ 831 h 1789"/>
                    <a:gd name="T102" fmla="*/ 449 w 2126"/>
                    <a:gd name="T103" fmla="*/ 898 h 1789"/>
                    <a:gd name="T104" fmla="*/ 393 w 2126"/>
                    <a:gd name="T105" fmla="*/ 787 h 1789"/>
                    <a:gd name="T106" fmla="*/ 329 w 2126"/>
                    <a:gd name="T107" fmla="*/ 742 h 1789"/>
                    <a:gd name="T108" fmla="*/ 397 w 2126"/>
                    <a:gd name="T109" fmla="*/ 848 h 1789"/>
                    <a:gd name="T110" fmla="*/ 367 w 2126"/>
                    <a:gd name="T111" fmla="*/ 873 h 1789"/>
                    <a:gd name="T112" fmla="*/ 313 w 2126"/>
                    <a:gd name="T113" fmla="*/ 803 h 1789"/>
                    <a:gd name="T114" fmla="*/ 251 w 2126"/>
                    <a:gd name="T115" fmla="*/ 753 h 1789"/>
                    <a:gd name="T116" fmla="*/ 169 w 2126"/>
                    <a:gd name="T117" fmla="*/ 817 h 1789"/>
                    <a:gd name="T118" fmla="*/ 152 w 2126"/>
                    <a:gd name="T119" fmla="*/ 890 h 1789"/>
                    <a:gd name="T120" fmla="*/ 95 w 2126"/>
                    <a:gd name="T121" fmla="*/ 932 h 1789"/>
                    <a:gd name="T122" fmla="*/ 12 w 2126"/>
                    <a:gd name="T123" fmla="*/ 898 h 1789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0" t="0" r="r" b="b"/>
                  <a:pathLst>
                    <a:path w="2126" h="1789">
                      <a:moveTo>
                        <a:pt x="0" y="803"/>
                      </a:moveTo>
                      <a:lnTo>
                        <a:pt x="19" y="778"/>
                      </a:lnTo>
                      <a:lnTo>
                        <a:pt x="31" y="759"/>
                      </a:lnTo>
                      <a:lnTo>
                        <a:pt x="56" y="759"/>
                      </a:lnTo>
                      <a:lnTo>
                        <a:pt x="84" y="764"/>
                      </a:lnTo>
                      <a:lnTo>
                        <a:pt x="103" y="753"/>
                      </a:lnTo>
                      <a:lnTo>
                        <a:pt x="124" y="750"/>
                      </a:lnTo>
                      <a:lnTo>
                        <a:pt x="126" y="717"/>
                      </a:lnTo>
                      <a:lnTo>
                        <a:pt x="138" y="695"/>
                      </a:lnTo>
                      <a:lnTo>
                        <a:pt x="109" y="669"/>
                      </a:lnTo>
                      <a:lnTo>
                        <a:pt x="105" y="650"/>
                      </a:lnTo>
                      <a:lnTo>
                        <a:pt x="107" y="622"/>
                      </a:lnTo>
                      <a:lnTo>
                        <a:pt x="128" y="622"/>
                      </a:lnTo>
                      <a:lnTo>
                        <a:pt x="142" y="619"/>
                      </a:lnTo>
                      <a:lnTo>
                        <a:pt x="144" y="622"/>
                      </a:lnTo>
                      <a:lnTo>
                        <a:pt x="159" y="605"/>
                      </a:lnTo>
                      <a:lnTo>
                        <a:pt x="175" y="597"/>
                      </a:lnTo>
                      <a:lnTo>
                        <a:pt x="181" y="597"/>
                      </a:lnTo>
                      <a:lnTo>
                        <a:pt x="191" y="580"/>
                      </a:lnTo>
                      <a:lnTo>
                        <a:pt x="202" y="575"/>
                      </a:lnTo>
                      <a:lnTo>
                        <a:pt x="214" y="544"/>
                      </a:lnTo>
                      <a:lnTo>
                        <a:pt x="222" y="552"/>
                      </a:lnTo>
                      <a:lnTo>
                        <a:pt x="237" y="533"/>
                      </a:lnTo>
                      <a:lnTo>
                        <a:pt x="239" y="533"/>
                      </a:lnTo>
                      <a:lnTo>
                        <a:pt x="259" y="510"/>
                      </a:lnTo>
                      <a:lnTo>
                        <a:pt x="270" y="508"/>
                      </a:lnTo>
                      <a:lnTo>
                        <a:pt x="286" y="508"/>
                      </a:lnTo>
                      <a:lnTo>
                        <a:pt x="296" y="508"/>
                      </a:lnTo>
                      <a:lnTo>
                        <a:pt x="288" y="480"/>
                      </a:lnTo>
                      <a:lnTo>
                        <a:pt x="284" y="457"/>
                      </a:lnTo>
                      <a:lnTo>
                        <a:pt x="280" y="410"/>
                      </a:lnTo>
                      <a:lnTo>
                        <a:pt x="303" y="407"/>
                      </a:lnTo>
                      <a:lnTo>
                        <a:pt x="315" y="399"/>
                      </a:lnTo>
                      <a:lnTo>
                        <a:pt x="309" y="418"/>
                      </a:lnTo>
                      <a:lnTo>
                        <a:pt x="319" y="432"/>
                      </a:lnTo>
                      <a:lnTo>
                        <a:pt x="329" y="449"/>
                      </a:lnTo>
                      <a:lnTo>
                        <a:pt x="334" y="460"/>
                      </a:lnTo>
                      <a:lnTo>
                        <a:pt x="362" y="457"/>
                      </a:lnTo>
                      <a:lnTo>
                        <a:pt x="385" y="416"/>
                      </a:lnTo>
                      <a:lnTo>
                        <a:pt x="402" y="396"/>
                      </a:lnTo>
                      <a:lnTo>
                        <a:pt x="412" y="382"/>
                      </a:lnTo>
                      <a:lnTo>
                        <a:pt x="424" y="365"/>
                      </a:lnTo>
                      <a:lnTo>
                        <a:pt x="435" y="343"/>
                      </a:lnTo>
                      <a:lnTo>
                        <a:pt x="445" y="351"/>
                      </a:lnTo>
                      <a:lnTo>
                        <a:pt x="445" y="338"/>
                      </a:lnTo>
                      <a:lnTo>
                        <a:pt x="451" y="329"/>
                      </a:lnTo>
                      <a:lnTo>
                        <a:pt x="469" y="335"/>
                      </a:lnTo>
                      <a:lnTo>
                        <a:pt x="498" y="371"/>
                      </a:lnTo>
                      <a:lnTo>
                        <a:pt x="492" y="271"/>
                      </a:lnTo>
                      <a:lnTo>
                        <a:pt x="467" y="315"/>
                      </a:lnTo>
                      <a:lnTo>
                        <a:pt x="447" y="312"/>
                      </a:lnTo>
                      <a:lnTo>
                        <a:pt x="441" y="285"/>
                      </a:lnTo>
                      <a:lnTo>
                        <a:pt x="441" y="271"/>
                      </a:lnTo>
                      <a:lnTo>
                        <a:pt x="435" y="262"/>
                      </a:lnTo>
                      <a:lnTo>
                        <a:pt x="451" y="240"/>
                      </a:lnTo>
                      <a:lnTo>
                        <a:pt x="461" y="223"/>
                      </a:lnTo>
                      <a:lnTo>
                        <a:pt x="470" y="218"/>
                      </a:lnTo>
                      <a:lnTo>
                        <a:pt x="478" y="215"/>
                      </a:lnTo>
                      <a:lnTo>
                        <a:pt x="484" y="201"/>
                      </a:lnTo>
                      <a:lnTo>
                        <a:pt x="492" y="198"/>
                      </a:lnTo>
                      <a:lnTo>
                        <a:pt x="502" y="198"/>
                      </a:lnTo>
                      <a:lnTo>
                        <a:pt x="484" y="173"/>
                      </a:lnTo>
                      <a:lnTo>
                        <a:pt x="467" y="179"/>
                      </a:lnTo>
                      <a:lnTo>
                        <a:pt x="455" y="179"/>
                      </a:lnTo>
                      <a:lnTo>
                        <a:pt x="445" y="170"/>
                      </a:lnTo>
                      <a:lnTo>
                        <a:pt x="445" y="187"/>
                      </a:lnTo>
                      <a:lnTo>
                        <a:pt x="435" y="204"/>
                      </a:lnTo>
                      <a:lnTo>
                        <a:pt x="422" y="232"/>
                      </a:lnTo>
                      <a:lnTo>
                        <a:pt x="408" y="243"/>
                      </a:lnTo>
                      <a:lnTo>
                        <a:pt x="399" y="243"/>
                      </a:lnTo>
                      <a:lnTo>
                        <a:pt x="395" y="262"/>
                      </a:lnTo>
                      <a:lnTo>
                        <a:pt x="395" y="271"/>
                      </a:lnTo>
                      <a:lnTo>
                        <a:pt x="387" y="279"/>
                      </a:lnTo>
                      <a:lnTo>
                        <a:pt x="397" y="312"/>
                      </a:lnTo>
                      <a:lnTo>
                        <a:pt x="402" y="329"/>
                      </a:lnTo>
                      <a:lnTo>
                        <a:pt x="391" y="354"/>
                      </a:lnTo>
                      <a:lnTo>
                        <a:pt x="377" y="371"/>
                      </a:lnTo>
                      <a:lnTo>
                        <a:pt x="373" y="396"/>
                      </a:lnTo>
                      <a:lnTo>
                        <a:pt x="366" y="416"/>
                      </a:lnTo>
                      <a:lnTo>
                        <a:pt x="358" y="416"/>
                      </a:lnTo>
                      <a:lnTo>
                        <a:pt x="346" y="418"/>
                      </a:lnTo>
                      <a:lnTo>
                        <a:pt x="334" y="427"/>
                      </a:lnTo>
                      <a:lnTo>
                        <a:pt x="331" y="424"/>
                      </a:lnTo>
                      <a:lnTo>
                        <a:pt x="331" y="410"/>
                      </a:lnTo>
                      <a:lnTo>
                        <a:pt x="329" y="388"/>
                      </a:lnTo>
                      <a:lnTo>
                        <a:pt x="319" y="388"/>
                      </a:lnTo>
                      <a:lnTo>
                        <a:pt x="313" y="374"/>
                      </a:lnTo>
                      <a:lnTo>
                        <a:pt x="315" y="354"/>
                      </a:lnTo>
                      <a:lnTo>
                        <a:pt x="317" y="343"/>
                      </a:lnTo>
                      <a:lnTo>
                        <a:pt x="315" y="338"/>
                      </a:lnTo>
                      <a:lnTo>
                        <a:pt x="307" y="343"/>
                      </a:lnTo>
                      <a:lnTo>
                        <a:pt x="303" y="343"/>
                      </a:lnTo>
                      <a:lnTo>
                        <a:pt x="297" y="340"/>
                      </a:lnTo>
                      <a:lnTo>
                        <a:pt x="294" y="338"/>
                      </a:lnTo>
                      <a:lnTo>
                        <a:pt x="284" y="349"/>
                      </a:lnTo>
                      <a:lnTo>
                        <a:pt x="274" y="363"/>
                      </a:lnTo>
                      <a:lnTo>
                        <a:pt x="264" y="377"/>
                      </a:lnTo>
                      <a:lnTo>
                        <a:pt x="243" y="374"/>
                      </a:lnTo>
                      <a:lnTo>
                        <a:pt x="229" y="371"/>
                      </a:lnTo>
                      <a:lnTo>
                        <a:pt x="220" y="357"/>
                      </a:lnTo>
                      <a:lnTo>
                        <a:pt x="220" y="349"/>
                      </a:lnTo>
                      <a:lnTo>
                        <a:pt x="226" y="338"/>
                      </a:lnTo>
                      <a:lnTo>
                        <a:pt x="233" y="329"/>
                      </a:lnTo>
                      <a:lnTo>
                        <a:pt x="239" y="318"/>
                      </a:lnTo>
                      <a:lnTo>
                        <a:pt x="226" y="324"/>
                      </a:lnTo>
                      <a:lnTo>
                        <a:pt x="220" y="310"/>
                      </a:lnTo>
                      <a:lnTo>
                        <a:pt x="220" y="301"/>
                      </a:lnTo>
                      <a:lnTo>
                        <a:pt x="239" y="298"/>
                      </a:lnTo>
                      <a:lnTo>
                        <a:pt x="257" y="296"/>
                      </a:lnTo>
                      <a:lnTo>
                        <a:pt x="245" y="287"/>
                      </a:lnTo>
                      <a:lnTo>
                        <a:pt x="227" y="290"/>
                      </a:lnTo>
                      <a:lnTo>
                        <a:pt x="227" y="273"/>
                      </a:lnTo>
                      <a:lnTo>
                        <a:pt x="235" y="262"/>
                      </a:lnTo>
                      <a:lnTo>
                        <a:pt x="253" y="251"/>
                      </a:lnTo>
                      <a:lnTo>
                        <a:pt x="259" y="240"/>
                      </a:lnTo>
                      <a:lnTo>
                        <a:pt x="264" y="234"/>
                      </a:lnTo>
                      <a:lnTo>
                        <a:pt x="278" y="232"/>
                      </a:lnTo>
                      <a:lnTo>
                        <a:pt x="290" y="234"/>
                      </a:lnTo>
                      <a:lnTo>
                        <a:pt x="296" y="240"/>
                      </a:lnTo>
                      <a:lnTo>
                        <a:pt x="305" y="232"/>
                      </a:lnTo>
                      <a:lnTo>
                        <a:pt x="296" y="229"/>
                      </a:lnTo>
                      <a:lnTo>
                        <a:pt x="296" y="206"/>
                      </a:lnTo>
                      <a:lnTo>
                        <a:pt x="321" y="181"/>
                      </a:lnTo>
                      <a:lnTo>
                        <a:pt x="334" y="165"/>
                      </a:lnTo>
                      <a:lnTo>
                        <a:pt x="342" y="162"/>
                      </a:lnTo>
                      <a:lnTo>
                        <a:pt x="340" y="153"/>
                      </a:lnTo>
                      <a:lnTo>
                        <a:pt x="352" y="137"/>
                      </a:lnTo>
                      <a:lnTo>
                        <a:pt x="366" y="112"/>
                      </a:lnTo>
                      <a:lnTo>
                        <a:pt x="381" y="100"/>
                      </a:lnTo>
                      <a:lnTo>
                        <a:pt x="369" y="89"/>
                      </a:lnTo>
                      <a:lnTo>
                        <a:pt x="401" y="64"/>
                      </a:lnTo>
                      <a:lnTo>
                        <a:pt x="414" y="67"/>
                      </a:lnTo>
                      <a:lnTo>
                        <a:pt x="412" y="53"/>
                      </a:lnTo>
                      <a:lnTo>
                        <a:pt x="439" y="50"/>
                      </a:lnTo>
                      <a:lnTo>
                        <a:pt x="490" y="6"/>
                      </a:lnTo>
                      <a:lnTo>
                        <a:pt x="498" y="0"/>
                      </a:lnTo>
                      <a:lnTo>
                        <a:pt x="488" y="33"/>
                      </a:lnTo>
                      <a:lnTo>
                        <a:pt x="500" y="17"/>
                      </a:lnTo>
                      <a:lnTo>
                        <a:pt x="513" y="11"/>
                      </a:lnTo>
                      <a:lnTo>
                        <a:pt x="511" y="25"/>
                      </a:lnTo>
                      <a:lnTo>
                        <a:pt x="550" y="8"/>
                      </a:lnTo>
                      <a:lnTo>
                        <a:pt x="568" y="22"/>
                      </a:lnTo>
                      <a:lnTo>
                        <a:pt x="542" y="36"/>
                      </a:lnTo>
                      <a:lnTo>
                        <a:pt x="552" y="53"/>
                      </a:lnTo>
                      <a:lnTo>
                        <a:pt x="589" y="50"/>
                      </a:lnTo>
                      <a:lnTo>
                        <a:pt x="645" y="75"/>
                      </a:lnTo>
                      <a:lnTo>
                        <a:pt x="642" y="103"/>
                      </a:lnTo>
                      <a:lnTo>
                        <a:pt x="618" y="128"/>
                      </a:lnTo>
                      <a:lnTo>
                        <a:pt x="583" y="142"/>
                      </a:lnTo>
                      <a:lnTo>
                        <a:pt x="577" y="170"/>
                      </a:lnTo>
                      <a:lnTo>
                        <a:pt x="579" y="198"/>
                      </a:lnTo>
                      <a:lnTo>
                        <a:pt x="589" y="204"/>
                      </a:lnTo>
                      <a:lnTo>
                        <a:pt x="591" y="218"/>
                      </a:lnTo>
                      <a:lnTo>
                        <a:pt x="595" y="223"/>
                      </a:lnTo>
                      <a:lnTo>
                        <a:pt x="603" y="229"/>
                      </a:lnTo>
                      <a:lnTo>
                        <a:pt x="605" y="245"/>
                      </a:lnTo>
                      <a:lnTo>
                        <a:pt x="616" y="265"/>
                      </a:lnTo>
                      <a:lnTo>
                        <a:pt x="616" y="273"/>
                      </a:lnTo>
                      <a:lnTo>
                        <a:pt x="628" y="273"/>
                      </a:lnTo>
                      <a:lnTo>
                        <a:pt x="632" y="279"/>
                      </a:lnTo>
                      <a:lnTo>
                        <a:pt x="642" y="285"/>
                      </a:lnTo>
                      <a:lnTo>
                        <a:pt x="647" y="276"/>
                      </a:lnTo>
                      <a:lnTo>
                        <a:pt x="653" y="262"/>
                      </a:lnTo>
                      <a:lnTo>
                        <a:pt x="657" y="254"/>
                      </a:lnTo>
                      <a:lnTo>
                        <a:pt x="667" y="259"/>
                      </a:lnTo>
                      <a:lnTo>
                        <a:pt x="679" y="240"/>
                      </a:lnTo>
                      <a:lnTo>
                        <a:pt x="679" y="226"/>
                      </a:lnTo>
                      <a:lnTo>
                        <a:pt x="682" y="215"/>
                      </a:lnTo>
                      <a:lnTo>
                        <a:pt x="684" y="206"/>
                      </a:lnTo>
                      <a:lnTo>
                        <a:pt x="708" y="198"/>
                      </a:lnTo>
                      <a:lnTo>
                        <a:pt x="727" y="190"/>
                      </a:lnTo>
                      <a:lnTo>
                        <a:pt x="752" y="179"/>
                      </a:lnTo>
                      <a:lnTo>
                        <a:pt x="782" y="187"/>
                      </a:lnTo>
                      <a:lnTo>
                        <a:pt x="811" y="187"/>
                      </a:lnTo>
                      <a:lnTo>
                        <a:pt x="859" y="187"/>
                      </a:lnTo>
                      <a:lnTo>
                        <a:pt x="867" y="120"/>
                      </a:lnTo>
                      <a:lnTo>
                        <a:pt x="894" y="123"/>
                      </a:lnTo>
                      <a:lnTo>
                        <a:pt x="914" y="173"/>
                      </a:lnTo>
                      <a:lnTo>
                        <a:pt x="918" y="131"/>
                      </a:lnTo>
                      <a:lnTo>
                        <a:pt x="1007" y="8"/>
                      </a:lnTo>
                      <a:lnTo>
                        <a:pt x="1042" y="8"/>
                      </a:lnTo>
                      <a:lnTo>
                        <a:pt x="1073" y="33"/>
                      </a:lnTo>
                      <a:lnTo>
                        <a:pt x="1114" y="31"/>
                      </a:lnTo>
                      <a:lnTo>
                        <a:pt x="1168" y="75"/>
                      </a:lnTo>
                      <a:lnTo>
                        <a:pt x="1231" y="100"/>
                      </a:lnTo>
                      <a:lnTo>
                        <a:pt x="1275" y="95"/>
                      </a:lnTo>
                      <a:lnTo>
                        <a:pt x="1334" y="123"/>
                      </a:lnTo>
                      <a:lnTo>
                        <a:pt x="1382" y="123"/>
                      </a:lnTo>
                      <a:lnTo>
                        <a:pt x="1406" y="103"/>
                      </a:lnTo>
                      <a:lnTo>
                        <a:pt x="1460" y="103"/>
                      </a:lnTo>
                      <a:lnTo>
                        <a:pt x="1489" y="126"/>
                      </a:lnTo>
                      <a:lnTo>
                        <a:pt x="1563" y="126"/>
                      </a:lnTo>
                      <a:lnTo>
                        <a:pt x="1625" y="162"/>
                      </a:lnTo>
                      <a:lnTo>
                        <a:pt x="1736" y="156"/>
                      </a:lnTo>
                      <a:lnTo>
                        <a:pt x="1917" y="173"/>
                      </a:lnTo>
                      <a:lnTo>
                        <a:pt x="2004" y="226"/>
                      </a:lnTo>
                      <a:lnTo>
                        <a:pt x="2078" y="259"/>
                      </a:lnTo>
                      <a:lnTo>
                        <a:pt x="2125" y="287"/>
                      </a:lnTo>
                      <a:lnTo>
                        <a:pt x="2111" y="296"/>
                      </a:lnTo>
                      <a:lnTo>
                        <a:pt x="2078" y="273"/>
                      </a:lnTo>
                      <a:lnTo>
                        <a:pt x="2003" y="265"/>
                      </a:lnTo>
                      <a:lnTo>
                        <a:pt x="2024" y="287"/>
                      </a:lnTo>
                      <a:lnTo>
                        <a:pt x="2057" y="298"/>
                      </a:lnTo>
                      <a:lnTo>
                        <a:pt x="2047" y="335"/>
                      </a:lnTo>
                      <a:lnTo>
                        <a:pt x="2012" y="357"/>
                      </a:lnTo>
                      <a:lnTo>
                        <a:pt x="2001" y="393"/>
                      </a:lnTo>
                      <a:lnTo>
                        <a:pt x="2047" y="427"/>
                      </a:lnTo>
                      <a:lnTo>
                        <a:pt x="2080" y="471"/>
                      </a:lnTo>
                      <a:lnTo>
                        <a:pt x="2098" y="536"/>
                      </a:lnTo>
                      <a:lnTo>
                        <a:pt x="2076" y="541"/>
                      </a:lnTo>
                      <a:lnTo>
                        <a:pt x="2030" y="522"/>
                      </a:lnTo>
                      <a:lnTo>
                        <a:pt x="1981" y="474"/>
                      </a:lnTo>
                      <a:lnTo>
                        <a:pt x="1962" y="449"/>
                      </a:lnTo>
                      <a:lnTo>
                        <a:pt x="1950" y="416"/>
                      </a:lnTo>
                      <a:lnTo>
                        <a:pt x="1938" y="365"/>
                      </a:lnTo>
                      <a:lnTo>
                        <a:pt x="1919" y="349"/>
                      </a:lnTo>
                      <a:lnTo>
                        <a:pt x="1901" y="346"/>
                      </a:lnTo>
                      <a:lnTo>
                        <a:pt x="1886" y="351"/>
                      </a:lnTo>
                      <a:lnTo>
                        <a:pt x="1903" y="391"/>
                      </a:lnTo>
                      <a:lnTo>
                        <a:pt x="1857" y="396"/>
                      </a:lnTo>
                      <a:lnTo>
                        <a:pt x="1835" y="377"/>
                      </a:lnTo>
                      <a:lnTo>
                        <a:pt x="1794" y="388"/>
                      </a:lnTo>
                      <a:lnTo>
                        <a:pt x="1763" y="418"/>
                      </a:lnTo>
                      <a:lnTo>
                        <a:pt x="1763" y="435"/>
                      </a:lnTo>
                      <a:lnTo>
                        <a:pt x="1775" y="463"/>
                      </a:lnTo>
                      <a:lnTo>
                        <a:pt x="1824" y="471"/>
                      </a:lnTo>
                      <a:lnTo>
                        <a:pt x="1863" y="505"/>
                      </a:lnTo>
                      <a:lnTo>
                        <a:pt x="1929" y="597"/>
                      </a:lnTo>
                      <a:lnTo>
                        <a:pt x="1956" y="658"/>
                      </a:lnTo>
                      <a:lnTo>
                        <a:pt x="1960" y="722"/>
                      </a:lnTo>
                      <a:lnTo>
                        <a:pt x="1954" y="775"/>
                      </a:lnTo>
                      <a:lnTo>
                        <a:pt x="1938" y="775"/>
                      </a:lnTo>
                      <a:lnTo>
                        <a:pt x="1921" y="756"/>
                      </a:lnTo>
                      <a:lnTo>
                        <a:pt x="1896" y="781"/>
                      </a:lnTo>
                      <a:lnTo>
                        <a:pt x="1870" y="803"/>
                      </a:lnTo>
                      <a:lnTo>
                        <a:pt x="1866" y="840"/>
                      </a:lnTo>
                      <a:lnTo>
                        <a:pt x="1894" y="884"/>
                      </a:lnTo>
                      <a:lnTo>
                        <a:pt x="1876" y="920"/>
                      </a:lnTo>
                      <a:lnTo>
                        <a:pt x="1870" y="982"/>
                      </a:lnTo>
                      <a:lnTo>
                        <a:pt x="1903" y="1021"/>
                      </a:lnTo>
                      <a:lnTo>
                        <a:pt x="1940" y="1032"/>
                      </a:lnTo>
                      <a:lnTo>
                        <a:pt x="1979" y="1074"/>
                      </a:lnTo>
                      <a:lnTo>
                        <a:pt x="2012" y="1130"/>
                      </a:lnTo>
                      <a:lnTo>
                        <a:pt x="2014" y="1213"/>
                      </a:lnTo>
                      <a:lnTo>
                        <a:pt x="2003" y="1252"/>
                      </a:lnTo>
                      <a:lnTo>
                        <a:pt x="1968" y="1286"/>
                      </a:lnTo>
                      <a:lnTo>
                        <a:pt x="1925" y="1303"/>
                      </a:lnTo>
                      <a:lnTo>
                        <a:pt x="1898" y="1328"/>
                      </a:lnTo>
                      <a:lnTo>
                        <a:pt x="1882" y="1314"/>
                      </a:lnTo>
                      <a:lnTo>
                        <a:pt x="1868" y="1328"/>
                      </a:lnTo>
                      <a:lnTo>
                        <a:pt x="1864" y="1389"/>
                      </a:lnTo>
                      <a:lnTo>
                        <a:pt x="1874" y="1425"/>
                      </a:lnTo>
                      <a:lnTo>
                        <a:pt x="1917" y="1467"/>
                      </a:lnTo>
                      <a:lnTo>
                        <a:pt x="1934" y="1509"/>
                      </a:lnTo>
                      <a:lnTo>
                        <a:pt x="1948" y="1531"/>
                      </a:lnTo>
                      <a:lnTo>
                        <a:pt x="1944" y="1576"/>
                      </a:lnTo>
                      <a:lnTo>
                        <a:pt x="1917" y="1612"/>
                      </a:lnTo>
                      <a:lnTo>
                        <a:pt x="1888" y="1612"/>
                      </a:lnTo>
                      <a:lnTo>
                        <a:pt x="1841" y="1559"/>
                      </a:lnTo>
                      <a:lnTo>
                        <a:pt x="1808" y="1540"/>
                      </a:lnTo>
                      <a:lnTo>
                        <a:pt x="1794" y="1529"/>
                      </a:lnTo>
                      <a:lnTo>
                        <a:pt x="1781" y="1556"/>
                      </a:lnTo>
                      <a:lnTo>
                        <a:pt x="1785" y="1596"/>
                      </a:lnTo>
                      <a:lnTo>
                        <a:pt x="1796" y="1626"/>
                      </a:lnTo>
                      <a:lnTo>
                        <a:pt x="1804" y="1674"/>
                      </a:lnTo>
                      <a:lnTo>
                        <a:pt x="1833" y="1690"/>
                      </a:lnTo>
                      <a:lnTo>
                        <a:pt x="1824" y="1715"/>
                      </a:lnTo>
                      <a:lnTo>
                        <a:pt x="1826" y="1752"/>
                      </a:lnTo>
                      <a:lnTo>
                        <a:pt x="1835" y="1788"/>
                      </a:lnTo>
                      <a:lnTo>
                        <a:pt x="1816" y="1785"/>
                      </a:lnTo>
                      <a:lnTo>
                        <a:pt x="1794" y="1743"/>
                      </a:lnTo>
                      <a:lnTo>
                        <a:pt x="1796" y="1699"/>
                      </a:lnTo>
                      <a:lnTo>
                        <a:pt x="1789" y="1685"/>
                      </a:lnTo>
                      <a:lnTo>
                        <a:pt x="1781" y="1635"/>
                      </a:lnTo>
                      <a:lnTo>
                        <a:pt x="1771" y="1621"/>
                      </a:lnTo>
                      <a:lnTo>
                        <a:pt x="1767" y="1551"/>
                      </a:lnTo>
                      <a:lnTo>
                        <a:pt x="1754" y="1509"/>
                      </a:lnTo>
                      <a:lnTo>
                        <a:pt x="1730" y="1470"/>
                      </a:lnTo>
                      <a:lnTo>
                        <a:pt x="1688" y="1448"/>
                      </a:lnTo>
                      <a:lnTo>
                        <a:pt x="1658" y="1411"/>
                      </a:lnTo>
                      <a:lnTo>
                        <a:pt x="1647" y="1384"/>
                      </a:lnTo>
                      <a:lnTo>
                        <a:pt x="1625" y="1353"/>
                      </a:lnTo>
                      <a:lnTo>
                        <a:pt x="1592" y="1283"/>
                      </a:lnTo>
                      <a:lnTo>
                        <a:pt x="1563" y="1289"/>
                      </a:lnTo>
                      <a:lnTo>
                        <a:pt x="1524" y="1322"/>
                      </a:lnTo>
                      <a:lnTo>
                        <a:pt x="1507" y="1350"/>
                      </a:lnTo>
                      <a:lnTo>
                        <a:pt x="1472" y="1403"/>
                      </a:lnTo>
                      <a:lnTo>
                        <a:pt x="1446" y="1459"/>
                      </a:lnTo>
                      <a:lnTo>
                        <a:pt x="1437" y="1478"/>
                      </a:lnTo>
                      <a:lnTo>
                        <a:pt x="1446" y="1543"/>
                      </a:lnTo>
                      <a:lnTo>
                        <a:pt x="1445" y="1607"/>
                      </a:lnTo>
                      <a:lnTo>
                        <a:pt x="1413" y="1651"/>
                      </a:lnTo>
                      <a:lnTo>
                        <a:pt x="1396" y="1654"/>
                      </a:lnTo>
                      <a:lnTo>
                        <a:pt x="1359" y="1562"/>
                      </a:lnTo>
                      <a:lnTo>
                        <a:pt x="1330" y="1498"/>
                      </a:lnTo>
                      <a:lnTo>
                        <a:pt x="1272" y="1375"/>
                      </a:lnTo>
                      <a:lnTo>
                        <a:pt x="1270" y="1328"/>
                      </a:lnTo>
                      <a:lnTo>
                        <a:pt x="1256" y="1305"/>
                      </a:lnTo>
                      <a:lnTo>
                        <a:pt x="1246" y="1336"/>
                      </a:lnTo>
                      <a:lnTo>
                        <a:pt x="1196" y="1266"/>
                      </a:lnTo>
                      <a:lnTo>
                        <a:pt x="1128" y="1213"/>
                      </a:lnTo>
                      <a:lnTo>
                        <a:pt x="1085" y="1225"/>
                      </a:lnTo>
                      <a:lnTo>
                        <a:pt x="1023" y="1219"/>
                      </a:lnTo>
                      <a:lnTo>
                        <a:pt x="993" y="1180"/>
                      </a:lnTo>
                      <a:lnTo>
                        <a:pt x="960" y="1185"/>
                      </a:lnTo>
                      <a:lnTo>
                        <a:pt x="914" y="1169"/>
                      </a:lnTo>
                      <a:lnTo>
                        <a:pt x="817" y="1038"/>
                      </a:lnTo>
                      <a:lnTo>
                        <a:pt x="822" y="1091"/>
                      </a:lnTo>
                      <a:lnTo>
                        <a:pt x="852" y="1166"/>
                      </a:lnTo>
                      <a:lnTo>
                        <a:pt x="885" y="1219"/>
                      </a:lnTo>
                      <a:lnTo>
                        <a:pt x="920" y="1247"/>
                      </a:lnTo>
                      <a:lnTo>
                        <a:pt x="958" y="1225"/>
                      </a:lnTo>
                      <a:lnTo>
                        <a:pt x="990" y="1225"/>
                      </a:lnTo>
                      <a:lnTo>
                        <a:pt x="1030" y="1272"/>
                      </a:lnTo>
                      <a:lnTo>
                        <a:pt x="1054" y="1308"/>
                      </a:lnTo>
                      <a:lnTo>
                        <a:pt x="1050" y="1331"/>
                      </a:lnTo>
                      <a:lnTo>
                        <a:pt x="980" y="1434"/>
                      </a:lnTo>
                      <a:lnTo>
                        <a:pt x="933" y="1473"/>
                      </a:lnTo>
                      <a:lnTo>
                        <a:pt x="836" y="1523"/>
                      </a:lnTo>
                      <a:lnTo>
                        <a:pt x="807" y="1540"/>
                      </a:lnTo>
                      <a:lnTo>
                        <a:pt x="789" y="1523"/>
                      </a:lnTo>
                      <a:lnTo>
                        <a:pt x="784" y="1503"/>
                      </a:lnTo>
                      <a:lnTo>
                        <a:pt x="782" y="1473"/>
                      </a:lnTo>
                      <a:lnTo>
                        <a:pt x="774" y="1442"/>
                      </a:lnTo>
                      <a:lnTo>
                        <a:pt x="760" y="1417"/>
                      </a:lnTo>
                      <a:lnTo>
                        <a:pt x="749" y="1395"/>
                      </a:lnTo>
                      <a:lnTo>
                        <a:pt x="731" y="1364"/>
                      </a:lnTo>
                      <a:lnTo>
                        <a:pt x="721" y="1344"/>
                      </a:lnTo>
                      <a:lnTo>
                        <a:pt x="714" y="1319"/>
                      </a:lnTo>
                      <a:lnTo>
                        <a:pt x="700" y="1297"/>
                      </a:lnTo>
                      <a:lnTo>
                        <a:pt x="679" y="1241"/>
                      </a:lnTo>
                      <a:lnTo>
                        <a:pt x="667" y="1219"/>
                      </a:lnTo>
                      <a:lnTo>
                        <a:pt x="651" y="1188"/>
                      </a:lnTo>
                      <a:lnTo>
                        <a:pt x="626" y="1146"/>
                      </a:lnTo>
                      <a:lnTo>
                        <a:pt x="612" y="1121"/>
                      </a:lnTo>
                      <a:lnTo>
                        <a:pt x="601" y="1105"/>
                      </a:lnTo>
                      <a:lnTo>
                        <a:pt x="587" y="1068"/>
                      </a:lnTo>
                      <a:lnTo>
                        <a:pt x="628" y="1035"/>
                      </a:lnTo>
                      <a:lnTo>
                        <a:pt x="645" y="962"/>
                      </a:lnTo>
                      <a:lnTo>
                        <a:pt x="607" y="943"/>
                      </a:lnTo>
                      <a:lnTo>
                        <a:pt x="554" y="954"/>
                      </a:lnTo>
                      <a:lnTo>
                        <a:pt x="542" y="946"/>
                      </a:lnTo>
                      <a:lnTo>
                        <a:pt x="537" y="946"/>
                      </a:lnTo>
                      <a:lnTo>
                        <a:pt x="529" y="946"/>
                      </a:lnTo>
                      <a:lnTo>
                        <a:pt x="523" y="946"/>
                      </a:lnTo>
                      <a:lnTo>
                        <a:pt x="521" y="932"/>
                      </a:lnTo>
                      <a:lnTo>
                        <a:pt x="517" y="920"/>
                      </a:lnTo>
                      <a:lnTo>
                        <a:pt x="517" y="898"/>
                      </a:lnTo>
                      <a:lnTo>
                        <a:pt x="507" y="887"/>
                      </a:lnTo>
                      <a:lnTo>
                        <a:pt x="505" y="873"/>
                      </a:lnTo>
                      <a:lnTo>
                        <a:pt x="500" y="870"/>
                      </a:lnTo>
                      <a:lnTo>
                        <a:pt x="494" y="859"/>
                      </a:lnTo>
                      <a:lnTo>
                        <a:pt x="492" y="848"/>
                      </a:lnTo>
                      <a:lnTo>
                        <a:pt x="488" y="837"/>
                      </a:lnTo>
                      <a:lnTo>
                        <a:pt x="484" y="831"/>
                      </a:lnTo>
                      <a:lnTo>
                        <a:pt x="472" y="831"/>
                      </a:lnTo>
                      <a:lnTo>
                        <a:pt x="465" y="831"/>
                      </a:lnTo>
                      <a:lnTo>
                        <a:pt x="461" y="831"/>
                      </a:lnTo>
                      <a:lnTo>
                        <a:pt x="459" y="845"/>
                      </a:lnTo>
                      <a:lnTo>
                        <a:pt x="459" y="859"/>
                      </a:lnTo>
                      <a:lnTo>
                        <a:pt x="459" y="876"/>
                      </a:lnTo>
                      <a:lnTo>
                        <a:pt x="459" y="893"/>
                      </a:lnTo>
                      <a:lnTo>
                        <a:pt x="459" y="904"/>
                      </a:lnTo>
                      <a:lnTo>
                        <a:pt x="449" y="909"/>
                      </a:lnTo>
                      <a:lnTo>
                        <a:pt x="441" y="920"/>
                      </a:lnTo>
                      <a:lnTo>
                        <a:pt x="430" y="904"/>
                      </a:lnTo>
                      <a:lnTo>
                        <a:pt x="422" y="881"/>
                      </a:lnTo>
                      <a:lnTo>
                        <a:pt x="424" y="856"/>
                      </a:lnTo>
                      <a:lnTo>
                        <a:pt x="412" y="823"/>
                      </a:lnTo>
                      <a:lnTo>
                        <a:pt x="406" y="801"/>
                      </a:lnTo>
                      <a:lnTo>
                        <a:pt x="393" y="787"/>
                      </a:lnTo>
                      <a:lnTo>
                        <a:pt x="377" y="773"/>
                      </a:lnTo>
                      <a:lnTo>
                        <a:pt x="369" y="753"/>
                      </a:lnTo>
                      <a:lnTo>
                        <a:pt x="364" y="739"/>
                      </a:lnTo>
                      <a:lnTo>
                        <a:pt x="350" y="736"/>
                      </a:lnTo>
                      <a:lnTo>
                        <a:pt x="346" y="728"/>
                      </a:lnTo>
                      <a:lnTo>
                        <a:pt x="336" y="728"/>
                      </a:lnTo>
                      <a:lnTo>
                        <a:pt x="329" y="742"/>
                      </a:lnTo>
                      <a:lnTo>
                        <a:pt x="321" y="753"/>
                      </a:lnTo>
                      <a:lnTo>
                        <a:pt x="338" y="767"/>
                      </a:lnTo>
                      <a:lnTo>
                        <a:pt x="348" y="787"/>
                      </a:lnTo>
                      <a:lnTo>
                        <a:pt x="366" y="812"/>
                      </a:lnTo>
                      <a:lnTo>
                        <a:pt x="373" y="823"/>
                      </a:lnTo>
                      <a:lnTo>
                        <a:pt x="387" y="831"/>
                      </a:lnTo>
                      <a:lnTo>
                        <a:pt x="397" y="848"/>
                      </a:lnTo>
                      <a:lnTo>
                        <a:pt x="385" y="868"/>
                      </a:lnTo>
                      <a:lnTo>
                        <a:pt x="383" y="859"/>
                      </a:lnTo>
                      <a:lnTo>
                        <a:pt x="383" y="848"/>
                      </a:lnTo>
                      <a:lnTo>
                        <a:pt x="377" y="873"/>
                      </a:lnTo>
                      <a:lnTo>
                        <a:pt x="375" y="895"/>
                      </a:lnTo>
                      <a:lnTo>
                        <a:pt x="364" y="901"/>
                      </a:lnTo>
                      <a:lnTo>
                        <a:pt x="367" y="873"/>
                      </a:lnTo>
                      <a:lnTo>
                        <a:pt x="366" y="859"/>
                      </a:lnTo>
                      <a:lnTo>
                        <a:pt x="352" y="851"/>
                      </a:lnTo>
                      <a:lnTo>
                        <a:pt x="346" y="845"/>
                      </a:lnTo>
                      <a:lnTo>
                        <a:pt x="340" y="834"/>
                      </a:lnTo>
                      <a:lnTo>
                        <a:pt x="329" y="828"/>
                      </a:lnTo>
                      <a:lnTo>
                        <a:pt x="321" y="820"/>
                      </a:lnTo>
                      <a:lnTo>
                        <a:pt x="313" y="803"/>
                      </a:lnTo>
                      <a:lnTo>
                        <a:pt x="303" y="795"/>
                      </a:lnTo>
                      <a:lnTo>
                        <a:pt x="297" y="778"/>
                      </a:lnTo>
                      <a:lnTo>
                        <a:pt x="296" y="764"/>
                      </a:lnTo>
                      <a:lnTo>
                        <a:pt x="288" y="759"/>
                      </a:lnTo>
                      <a:lnTo>
                        <a:pt x="280" y="750"/>
                      </a:lnTo>
                      <a:lnTo>
                        <a:pt x="264" y="750"/>
                      </a:lnTo>
                      <a:lnTo>
                        <a:pt x="251" y="753"/>
                      </a:lnTo>
                      <a:lnTo>
                        <a:pt x="235" y="750"/>
                      </a:lnTo>
                      <a:lnTo>
                        <a:pt x="208" y="753"/>
                      </a:lnTo>
                      <a:lnTo>
                        <a:pt x="189" y="756"/>
                      </a:lnTo>
                      <a:lnTo>
                        <a:pt x="183" y="762"/>
                      </a:lnTo>
                      <a:lnTo>
                        <a:pt x="181" y="778"/>
                      </a:lnTo>
                      <a:lnTo>
                        <a:pt x="181" y="798"/>
                      </a:lnTo>
                      <a:lnTo>
                        <a:pt x="169" y="817"/>
                      </a:lnTo>
                      <a:lnTo>
                        <a:pt x="161" y="826"/>
                      </a:lnTo>
                      <a:lnTo>
                        <a:pt x="157" y="831"/>
                      </a:lnTo>
                      <a:lnTo>
                        <a:pt x="152" y="845"/>
                      </a:lnTo>
                      <a:lnTo>
                        <a:pt x="148" y="856"/>
                      </a:lnTo>
                      <a:lnTo>
                        <a:pt x="154" y="865"/>
                      </a:lnTo>
                      <a:lnTo>
                        <a:pt x="154" y="881"/>
                      </a:lnTo>
                      <a:lnTo>
                        <a:pt x="152" y="890"/>
                      </a:lnTo>
                      <a:lnTo>
                        <a:pt x="148" y="901"/>
                      </a:lnTo>
                      <a:lnTo>
                        <a:pt x="138" y="920"/>
                      </a:lnTo>
                      <a:lnTo>
                        <a:pt x="132" y="912"/>
                      </a:lnTo>
                      <a:lnTo>
                        <a:pt x="126" y="918"/>
                      </a:lnTo>
                      <a:lnTo>
                        <a:pt x="119" y="926"/>
                      </a:lnTo>
                      <a:lnTo>
                        <a:pt x="107" y="929"/>
                      </a:lnTo>
                      <a:lnTo>
                        <a:pt x="95" y="943"/>
                      </a:lnTo>
                      <a:lnTo>
                        <a:pt x="84" y="946"/>
                      </a:lnTo>
                      <a:lnTo>
                        <a:pt x="72" y="946"/>
                      </a:lnTo>
                      <a:lnTo>
                        <a:pt x="60" y="946"/>
                      </a:lnTo>
                      <a:lnTo>
                        <a:pt x="35" y="954"/>
                      </a:lnTo>
                      <a:lnTo>
                        <a:pt x="23" y="954"/>
                      </a:lnTo>
                      <a:lnTo>
                        <a:pt x="17" y="934"/>
                      </a:lnTo>
                      <a:lnTo>
                        <a:pt x="12" y="909"/>
                      </a:lnTo>
                      <a:lnTo>
                        <a:pt x="8" y="887"/>
                      </a:lnTo>
                      <a:lnTo>
                        <a:pt x="6" y="865"/>
                      </a:lnTo>
                      <a:lnTo>
                        <a:pt x="6" y="837"/>
                      </a:lnTo>
                      <a:lnTo>
                        <a:pt x="0" y="803"/>
                      </a:lnTo>
                    </a:path>
                  </a:pathLst>
                </a:custGeom>
                <a:solidFill>
                  <a:srgbClr val="DADADA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  <p:grpSp>
          <p:nvGrpSpPr>
            <p:cNvPr id="1030" name="Group 32">
              <a:extLst>
                <a:ext uri="{FF2B5EF4-FFF2-40B4-BE49-F238E27FC236}">
                  <a16:creationId xmlns:a16="http://schemas.microsoft.com/office/drawing/2014/main" id="{5B356524-B29F-45B9-B0C8-9D83E7F8FF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" y="615"/>
              <a:ext cx="1864" cy="3310"/>
              <a:chOff x="92" y="615"/>
              <a:chExt cx="1864" cy="3310"/>
            </a:xfrm>
          </p:grpSpPr>
          <p:sp>
            <p:nvSpPr>
              <p:cNvPr id="1031" name="Freeform 33">
                <a:extLst>
                  <a:ext uri="{FF2B5EF4-FFF2-40B4-BE49-F238E27FC236}">
                    <a16:creationId xmlns:a16="http://schemas.microsoft.com/office/drawing/2014/main" id="{8F5A7F0F-7E48-4D81-B1DE-2AEB3FD67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" y="761"/>
                <a:ext cx="1261" cy="1549"/>
              </a:xfrm>
              <a:custGeom>
                <a:avLst/>
                <a:gdLst>
                  <a:gd name="T0" fmla="*/ 101 w 1262"/>
                  <a:gd name="T1" fmla="*/ 290 h 1550"/>
                  <a:gd name="T2" fmla="*/ 82 w 1262"/>
                  <a:gd name="T3" fmla="*/ 203 h 1550"/>
                  <a:gd name="T4" fmla="*/ 181 w 1262"/>
                  <a:gd name="T5" fmla="*/ 131 h 1550"/>
                  <a:gd name="T6" fmla="*/ 225 w 1262"/>
                  <a:gd name="T7" fmla="*/ 75 h 1550"/>
                  <a:gd name="T8" fmla="*/ 303 w 1262"/>
                  <a:gd name="T9" fmla="*/ 64 h 1550"/>
                  <a:gd name="T10" fmla="*/ 544 w 1262"/>
                  <a:gd name="T11" fmla="*/ 67 h 1550"/>
                  <a:gd name="T12" fmla="*/ 655 w 1262"/>
                  <a:gd name="T13" fmla="*/ 95 h 1550"/>
                  <a:gd name="T14" fmla="*/ 620 w 1262"/>
                  <a:gd name="T15" fmla="*/ 92 h 1550"/>
                  <a:gd name="T16" fmla="*/ 589 w 1262"/>
                  <a:gd name="T17" fmla="*/ 3 h 1550"/>
                  <a:gd name="T18" fmla="*/ 638 w 1262"/>
                  <a:gd name="T19" fmla="*/ 0 h 1550"/>
                  <a:gd name="T20" fmla="*/ 685 w 1262"/>
                  <a:gd name="T21" fmla="*/ 39 h 1550"/>
                  <a:gd name="T22" fmla="*/ 756 w 1262"/>
                  <a:gd name="T23" fmla="*/ 103 h 1550"/>
                  <a:gd name="T24" fmla="*/ 743 w 1262"/>
                  <a:gd name="T25" fmla="*/ 33 h 1550"/>
                  <a:gd name="T26" fmla="*/ 873 w 1262"/>
                  <a:gd name="T27" fmla="*/ 100 h 1550"/>
                  <a:gd name="T28" fmla="*/ 875 w 1262"/>
                  <a:gd name="T29" fmla="*/ 128 h 1550"/>
                  <a:gd name="T30" fmla="*/ 836 w 1262"/>
                  <a:gd name="T31" fmla="*/ 198 h 1550"/>
                  <a:gd name="T32" fmla="*/ 803 w 1262"/>
                  <a:gd name="T33" fmla="*/ 312 h 1550"/>
                  <a:gd name="T34" fmla="*/ 924 w 1262"/>
                  <a:gd name="T35" fmla="*/ 376 h 1550"/>
                  <a:gd name="T36" fmla="*/ 927 w 1262"/>
                  <a:gd name="T37" fmla="*/ 476 h 1550"/>
                  <a:gd name="T38" fmla="*/ 945 w 1262"/>
                  <a:gd name="T39" fmla="*/ 398 h 1550"/>
                  <a:gd name="T40" fmla="*/ 945 w 1262"/>
                  <a:gd name="T41" fmla="*/ 254 h 1550"/>
                  <a:gd name="T42" fmla="*/ 1032 w 1262"/>
                  <a:gd name="T43" fmla="*/ 293 h 1550"/>
                  <a:gd name="T44" fmla="*/ 1087 w 1262"/>
                  <a:gd name="T45" fmla="*/ 251 h 1550"/>
                  <a:gd name="T46" fmla="*/ 1184 w 1262"/>
                  <a:gd name="T47" fmla="*/ 357 h 1550"/>
                  <a:gd name="T48" fmla="*/ 1250 w 1262"/>
                  <a:gd name="T49" fmla="*/ 449 h 1550"/>
                  <a:gd name="T50" fmla="*/ 1198 w 1262"/>
                  <a:gd name="T51" fmla="*/ 485 h 1550"/>
                  <a:gd name="T52" fmla="*/ 1106 w 1262"/>
                  <a:gd name="T53" fmla="*/ 515 h 1550"/>
                  <a:gd name="T54" fmla="*/ 1170 w 1262"/>
                  <a:gd name="T55" fmla="*/ 535 h 1550"/>
                  <a:gd name="T56" fmla="*/ 1198 w 1262"/>
                  <a:gd name="T57" fmla="*/ 618 h 1550"/>
                  <a:gd name="T58" fmla="*/ 1172 w 1262"/>
                  <a:gd name="T59" fmla="*/ 624 h 1550"/>
                  <a:gd name="T60" fmla="*/ 1135 w 1262"/>
                  <a:gd name="T61" fmla="*/ 657 h 1550"/>
                  <a:gd name="T62" fmla="*/ 1077 w 1262"/>
                  <a:gd name="T63" fmla="*/ 730 h 1550"/>
                  <a:gd name="T64" fmla="*/ 1071 w 1262"/>
                  <a:gd name="T65" fmla="*/ 828 h 1550"/>
                  <a:gd name="T66" fmla="*/ 1009 w 1262"/>
                  <a:gd name="T67" fmla="*/ 992 h 1550"/>
                  <a:gd name="T68" fmla="*/ 1027 w 1262"/>
                  <a:gd name="T69" fmla="*/ 1131 h 1550"/>
                  <a:gd name="T70" fmla="*/ 992 w 1262"/>
                  <a:gd name="T71" fmla="*/ 1037 h 1550"/>
                  <a:gd name="T72" fmla="*/ 931 w 1262"/>
                  <a:gd name="T73" fmla="*/ 995 h 1550"/>
                  <a:gd name="T74" fmla="*/ 879 w 1262"/>
                  <a:gd name="T75" fmla="*/ 1023 h 1550"/>
                  <a:gd name="T76" fmla="*/ 793 w 1262"/>
                  <a:gd name="T77" fmla="*/ 1037 h 1550"/>
                  <a:gd name="T78" fmla="*/ 749 w 1262"/>
                  <a:gd name="T79" fmla="*/ 1140 h 1550"/>
                  <a:gd name="T80" fmla="*/ 848 w 1262"/>
                  <a:gd name="T81" fmla="*/ 1279 h 1550"/>
                  <a:gd name="T82" fmla="*/ 863 w 1262"/>
                  <a:gd name="T83" fmla="*/ 1201 h 1550"/>
                  <a:gd name="T84" fmla="*/ 920 w 1262"/>
                  <a:gd name="T85" fmla="*/ 1257 h 1550"/>
                  <a:gd name="T86" fmla="*/ 951 w 1262"/>
                  <a:gd name="T87" fmla="*/ 1335 h 1550"/>
                  <a:gd name="T88" fmla="*/ 976 w 1262"/>
                  <a:gd name="T89" fmla="*/ 1404 h 1550"/>
                  <a:gd name="T90" fmla="*/ 1034 w 1262"/>
                  <a:gd name="T91" fmla="*/ 1510 h 1550"/>
                  <a:gd name="T92" fmla="*/ 1122 w 1262"/>
                  <a:gd name="T93" fmla="*/ 1507 h 1550"/>
                  <a:gd name="T94" fmla="*/ 1069 w 1262"/>
                  <a:gd name="T95" fmla="*/ 1521 h 1550"/>
                  <a:gd name="T96" fmla="*/ 966 w 1262"/>
                  <a:gd name="T97" fmla="*/ 1505 h 1550"/>
                  <a:gd name="T98" fmla="*/ 894 w 1262"/>
                  <a:gd name="T99" fmla="*/ 1410 h 1550"/>
                  <a:gd name="T100" fmla="*/ 842 w 1262"/>
                  <a:gd name="T101" fmla="*/ 1374 h 1550"/>
                  <a:gd name="T102" fmla="*/ 758 w 1262"/>
                  <a:gd name="T103" fmla="*/ 1329 h 1550"/>
                  <a:gd name="T104" fmla="*/ 622 w 1262"/>
                  <a:gd name="T105" fmla="*/ 1179 h 1550"/>
                  <a:gd name="T106" fmla="*/ 501 w 1262"/>
                  <a:gd name="T107" fmla="*/ 959 h 1550"/>
                  <a:gd name="T108" fmla="*/ 542 w 1262"/>
                  <a:gd name="T109" fmla="*/ 1156 h 1550"/>
                  <a:gd name="T110" fmla="*/ 464 w 1262"/>
                  <a:gd name="T111" fmla="*/ 1020 h 1550"/>
                  <a:gd name="T112" fmla="*/ 392 w 1262"/>
                  <a:gd name="T113" fmla="*/ 763 h 1550"/>
                  <a:gd name="T114" fmla="*/ 400 w 1262"/>
                  <a:gd name="T115" fmla="*/ 568 h 1550"/>
                  <a:gd name="T116" fmla="*/ 375 w 1262"/>
                  <a:gd name="T117" fmla="*/ 418 h 1550"/>
                  <a:gd name="T118" fmla="*/ 354 w 1262"/>
                  <a:gd name="T119" fmla="*/ 329 h 1550"/>
                  <a:gd name="T120" fmla="*/ 305 w 1262"/>
                  <a:gd name="T121" fmla="*/ 276 h 1550"/>
                  <a:gd name="T122" fmla="*/ 202 w 1262"/>
                  <a:gd name="T123" fmla="*/ 290 h 1550"/>
                  <a:gd name="T124" fmla="*/ 124 w 1262"/>
                  <a:gd name="T125" fmla="*/ 345 h 1550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262" h="1550">
                    <a:moveTo>
                      <a:pt x="0" y="398"/>
                    </a:moveTo>
                    <a:lnTo>
                      <a:pt x="60" y="345"/>
                    </a:lnTo>
                    <a:lnTo>
                      <a:pt x="95" y="323"/>
                    </a:lnTo>
                    <a:lnTo>
                      <a:pt x="101" y="290"/>
                    </a:lnTo>
                    <a:lnTo>
                      <a:pt x="74" y="270"/>
                    </a:lnTo>
                    <a:lnTo>
                      <a:pt x="72" y="231"/>
                    </a:lnTo>
                    <a:lnTo>
                      <a:pt x="84" y="220"/>
                    </a:lnTo>
                    <a:lnTo>
                      <a:pt x="82" y="203"/>
                    </a:lnTo>
                    <a:lnTo>
                      <a:pt x="128" y="198"/>
                    </a:lnTo>
                    <a:lnTo>
                      <a:pt x="140" y="167"/>
                    </a:lnTo>
                    <a:lnTo>
                      <a:pt x="142" y="139"/>
                    </a:lnTo>
                    <a:lnTo>
                      <a:pt x="181" y="131"/>
                    </a:lnTo>
                    <a:lnTo>
                      <a:pt x="185" y="103"/>
                    </a:lnTo>
                    <a:lnTo>
                      <a:pt x="148" y="95"/>
                    </a:lnTo>
                    <a:lnTo>
                      <a:pt x="165" y="75"/>
                    </a:lnTo>
                    <a:lnTo>
                      <a:pt x="225" y="75"/>
                    </a:lnTo>
                    <a:lnTo>
                      <a:pt x="243" y="53"/>
                    </a:lnTo>
                    <a:lnTo>
                      <a:pt x="268" y="50"/>
                    </a:lnTo>
                    <a:lnTo>
                      <a:pt x="284" y="33"/>
                    </a:lnTo>
                    <a:lnTo>
                      <a:pt x="303" y="64"/>
                    </a:lnTo>
                    <a:lnTo>
                      <a:pt x="379" y="59"/>
                    </a:lnTo>
                    <a:lnTo>
                      <a:pt x="414" y="92"/>
                    </a:lnTo>
                    <a:lnTo>
                      <a:pt x="527" y="84"/>
                    </a:lnTo>
                    <a:lnTo>
                      <a:pt x="544" y="67"/>
                    </a:lnTo>
                    <a:lnTo>
                      <a:pt x="587" y="95"/>
                    </a:lnTo>
                    <a:lnTo>
                      <a:pt x="631" y="120"/>
                    </a:lnTo>
                    <a:lnTo>
                      <a:pt x="653" y="109"/>
                    </a:lnTo>
                    <a:lnTo>
                      <a:pt x="666" y="95"/>
                    </a:lnTo>
                    <a:lnTo>
                      <a:pt x="703" y="103"/>
                    </a:lnTo>
                    <a:lnTo>
                      <a:pt x="678" y="84"/>
                    </a:lnTo>
                    <a:lnTo>
                      <a:pt x="655" y="86"/>
                    </a:lnTo>
                    <a:lnTo>
                      <a:pt x="620" y="92"/>
                    </a:lnTo>
                    <a:lnTo>
                      <a:pt x="602" y="64"/>
                    </a:lnTo>
                    <a:lnTo>
                      <a:pt x="583" y="50"/>
                    </a:lnTo>
                    <a:lnTo>
                      <a:pt x="583" y="28"/>
                    </a:lnTo>
                    <a:lnTo>
                      <a:pt x="589" y="3"/>
                    </a:lnTo>
                    <a:lnTo>
                      <a:pt x="604" y="0"/>
                    </a:lnTo>
                    <a:lnTo>
                      <a:pt x="626" y="22"/>
                    </a:lnTo>
                    <a:lnTo>
                      <a:pt x="631" y="11"/>
                    </a:lnTo>
                    <a:lnTo>
                      <a:pt x="649" y="0"/>
                    </a:lnTo>
                    <a:lnTo>
                      <a:pt x="670" y="17"/>
                    </a:lnTo>
                    <a:lnTo>
                      <a:pt x="682" y="3"/>
                    </a:lnTo>
                    <a:lnTo>
                      <a:pt x="694" y="25"/>
                    </a:lnTo>
                    <a:lnTo>
                      <a:pt x="696" y="39"/>
                    </a:lnTo>
                    <a:lnTo>
                      <a:pt x="727" y="59"/>
                    </a:lnTo>
                    <a:lnTo>
                      <a:pt x="715" y="75"/>
                    </a:lnTo>
                    <a:lnTo>
                      <a:pt x="715" y="98"/>
                    </a:lnTo>
                    <a:lnTo>
                      <a:pt x="767" y="103"/>
                    </a:lnTo>
                    <a:lnTo>
                      <a:pt x="781" y="75"/>
                    </a:lnTo>
                    <a:lnTo>
                      <a:pt x="771" y="61"/>
                    </a:lnTo>
                    <a:lnTo>
                      <a:pt x="748" y="64"/>
                    </a:lnTo>
                    <a:lnTo>
                      <a:pt x="754" y="33"/>
                    </a:lnTo>
                    <a:lnTo>
                      <a:pt x="801" y="50"/>
                    </a:lnTo>
                    <a:lnTo>
                      <a:pt x="810" y="72"/>
                    </a:lnTo>
                    <a:lnTo>
                      <a:pt x="849" y="72"/>
                    </a:lnTo>
                    <a:lnTo>
                      <a:pt x="884" y="100"/>
                    </a:lnTo>
                    <a:lnTo>
                      <a:pt x="903" y="95"/>
                    </a:lnTo>
                    <a:lnTo>
                      <a:pt x="925" y="120"/>
                    </a:lnTo>
                    <a:lnTo>
                      <a:pt x="903" y="153"/>
                    </a:lnTo>
                    <a:lnTo>
                      <a:pt x="886" y="128"/>
                    </a:lnTo>
                    <a:lnTo>
                      <a:pt x="874" y="137"/>
                    </a:lnTo>
                    <a:lnTo>
                      <a:pt x="859" y="156"/>
                    </a:lnTo>
                    <a:lnTo>
                      <a:pt x="834" y="173"/>
                    </a:lnTo>
                    <a:lnTo>
                      <a:pt x="847" y="198"/>
                    </a:lnTo>
                    <a:lnTo>
                      <a:pt x="824" y="201"/>
                    </a:lnTo>
                    <a:lnTo>
                      <a:pt x="804" y="234"/>
                    </a:lnTo>
                    <a:lnTo>
                      <a:pt x="785" y="276"/>
                    </a:lnTo>
                    <a:lnTo>
                      <a:pt x="814" y="312"/>
                    </a:lnTo>
                    <a:lnTo>
                      <a:pt x="837" y="354"/>
                    </a:lnTo>
                    <a:lnTo>
                      <a:pt x="878" y="359"/>
                    </a:lnTo>
                    <a:lnTo>
                      <a:pt x="917" y="354"/>
                    </a:lnTo>
                    <a:lnTo>
                      <a:pt x="935" y="376"/>
                    </a:lnTo>
                    <a:lnTo>
                      <a:pt x="927" y="387"/>
                    </a:lnTo>
                    <a:lnTo>
                      <a:pt x="915" y="410"/>
                    </a:lnTo>
                    <a:lnTo>
                      <a:pt x="933" y="449"/>
                    </a:lnTo>
                    <a:lnTo>
                      <a:pt x="938" y="476"/>
                    </a:lnTo>
                    <a:lnTo>
                      <a:pt x="960" y="490"/>
                    </a:lnTo>
                    <a:lnTo>
                      <a:pt x="989" y="465"/>
                    </a:lnTo>
                    <a:lnTo>
                      <a:pt x="981" y="429"/>
                    </a:lnTo>
                    <a:lnTo>
                      <a:pt x="956" y="398"/>
                    </a:lnTo>
                    <a:lnTo>
                      <a:pt x="985" y="362"/>
                    </a:lnTo>
                    <a:lnTo>
                      <a:pt x="960" y="301"/>
                    </a:lnTo>
                    <a:lnTo>
                      <a:pt x="937" y="276"/>
                    </a:lnTo>
                    <a:lnTo>
                      <a:pt x="956" y="254"/>
                    </a:lnTo>
                    <a:lnTo>
                      <a:pt x="952" y="220"/>
                    </a:lnTo>
                    <a:lnTo>
                      <a:pt x="966" y="201"/>
                    </a:lnTo>
                    <a:lnTo>
                      <a:pt x="989" y="220"/>
                    </a:lnTo>
                    <a:lnTo>
                      <a:pt x="1043" y="293"/>
                    </a:lnTo>
                    <a:lnTo>
                      <a:pt x="1076" y="304"/>
                    </a:lnTo>
                    <a:lnTo>
                      <a:pt x="1086" y="284"/>
                    </a:lnTo>
                    <a:lnTo>
                      <a:pt x="1078" y="245"/>
                    </a:lnTo>
                    <a:lnTo>
                      <a:pt x="1098" y="251"/>
                    </a:lnTo>
                    <a:lnTo>
                      <a:pt x="1131" y="295"/>
                    </a:lnTo>
                    <a:lnTo>
                      <a:pt x="1137" y="320"/>
                    </a:lnTo>
                    <a:lnTo>
                      <a:pt x="1156" y="337"/>
                    </a:lnTo>
                    <a:lnTo>
                      <a:pt x="1195" y="357"/>
                    </a:lnTo>
                    <a:lnTo>
                      <a:pt x="1214" y="393"/>
                    </a:lnTo>
                    <a:lnTo>
                      <a:pt x="1244" y="418"/>
                    </a:lnTo>
                    <a:lnTo>
                      <a:pt x="1259" y="426"/>
                    </a:lnTo>
                    <a:lnTo>
                      <a:pt x="1261" y="449"/>
                    </a:lnTo>
                    <a:lnTo>
                      <a:pt x="1238" y="462"/>
                    </a:lnTo>
                    <a:lnTo>
                      <a:pt x="1224" y="446"/>
                    </a:lnTo>
                    <a:lnTo>
                      <a:pt x="1212" y="449"/>
                    </a:lnTo>
                    <a:lnTo>
                      <a:pt x="1209" y="485"/>
                    </a:lnTo>
                    <a:lnTo>
                      <a:pt x="1189" y="493"/>
                    </a:lnTo>
                    <a:lnTo>
                      <a:pt x="1168" y="474"/>
                    </a:lnTo>
                    <a:lnTo>
                      <a:pt x="1123" y="474"/>
                    </a:lnTo>
                    <a:lnTo>
                      <a:pt x="1117" y="515"/>
                    </a:lnTo>
                    <a:lnTo>
                      <a:pt x="1129" y="540"/>
                    </a:lnTo>
                    <a:lnTo>
                      <a:pt x="1146" y="527"/>
                    </a:lnTo>
                    <a:lnTo>
                      <a:pt x="1164" y="521"/>
                    </a:lnTo>
                    <a:lnTo>
                      <a:pt x="1181" y="535"/>
                    </a:lnTo>
                    <a:lnTo>
                      <a:pt x="1158" y="566"/>
                    </a:lnTo>
                    <a:lnTo>
                      <a:pt x="1181" y="593"/>
                    </a:lnTo>
                    <a:lnTo>
                      <a:pt x="1212" y="602"/>
                    </a:lnTo>
                    <a:lnTo>
                      <a:pt x="1209" y="618"/>
                    </a:lnTo>
                    <a:lnTo>
                      <a:pt x="1197" y="621"/>
                    </a:lnTo>
                    <a:lnTo>
                      <a:pt x="1168" y="716"/>
                    </a:lnTo>
                    <a:lnTo>
                      <a:pt x="1170" y="655"/>
                    </a:lnTo>
                    <a:lnTo>
                      <a:pt x="1183" y="624"/>
                    </a:lnTo>
                    <a:lnTo>
                      <a:pt x="1168" y="610"/>
                    </a:lnTo>
                    <a:lnTo>
                      <a:pt x="1150" y="630"/>
                    </a:lnTo>
                    <a:lnTo>
                      <a:pt x="1160" y="646"/>
                    </a:lnTo>
                    <a:lnTo>
                      <a:pt x="1146" y="657"/>
                    </a:lnTo>
                    <a:lnTo>
                      <a:pt x="1133" y="671"/>
                    </a:lnTo>
                    <a:lnTo>
                      <a:pt x="1135" y="713"/>
                    </a:lnTo>
                    <a:lnTo>
                      <a:pt x="1115" y="727"/>
                    </a:lnTo>
                    <a:lnTo>
                      <a:pt x="1088" y="730"/>
                    </a:lnTo>
                    <a:lnTo>
                      <a:pt x="1098" y="752"/>
                    </a:lnTo>
                    <a:lnTo>
                      <a:pt x="1088" y="777"/>
                    </a:lnTo>
                    <a:lnTo>
                      <a:pt x="1098" y="797"/>
                    </a:lnTo>
                    <a:lnTo>
                      <a:pt x="1082" y="839"/>
                    </a:lnTo>
                    <a:lnTo>
                      <a:pt x="1076" y="878"/>
                    </a:lnTo>
                    <a:lnTo>
                      <a:pt x="1053" y="900"/>
                    </a:lnTo>
                    <a:lnTo>
                      <a:pt x="1024" y="961"/>
                    </a:lnTo>
                    <a:lnTo>
                      <a:pt x="1020" y="1003"/>
                    </a:lnTo>
                    <a:lnTo>
                      <a:pt x="1030" y="1036"/>
                    </a:lnTo>
                    <a:lnTo>
                      <a:pt x="1043" y="1078"/>
                    </a:lnTo>
                    <a:lnTo>
                      <a:pt x="1051" y="1123"/>
                    </a:lnTo>
                    <a:lnTo>
                      <a:pt x="1038" y="1142"/>
                    </a:lnTo>
                    <a:lnTo>
                      <a:pt x="1020" y="1128"/>
                    </a:lnTo>
                    <a:lnTo>
                      <a:pt x="1024" y="1106"/>
                    </a:lnTo>
                    <a:lnTo>
                      <a:pt x="1014" y="1056"/>
                    </a:lnTo>
                    <a:lnTo>
                      <a:pt x="1003" y="1048"/>
                    </a:lnTo>
                    <a:lnTo>
                      <a:pt x="995" y="1017"/>
                    </a:lnTo>
                    <a:lnTo>
                      <a:pt x="979" y="1017"/>
                    </a:lnTo>
                    <a:lnTo>
                      <a:pt x="962" y="1000"/>
                    </a:lnTo>
                    <a:lnTo>
                      <a:pt x="942" y="1006"/>
                    </a:lnTo>
                    <a:lnTo>
                      <a:pt x="925" y="995"/>
                    </a:lnTo>
                    <a:lnTo>
                      <a:pt x="903" y="1009"/>
                    </a:lnTo>
                    <a:lnTo>
                      <a:pt x="865" y="997"/>
                    </a:lnTo>
                    <a:lnTo>
                      <a:pt x="890" y="1034"/>
                    </a:lnTo>
                    <a:lnTo>
                      <a:pt x="859" y="1031"/>
                    </a:lnTo>
                    <a:lnTo>
                      <a:pt x="837" y="1003"/>
                    </a:lnTo>
                    <a:lnTo>
                      <a:pt x="799" y="1003"/>
                    </a:lnTo>
                    <a:lnTo>
                      <a:pt x="804" y="1048"/>
                    </a:lnTo>
                    <a:lnTo>
                      <a:pt x="775" y="1034"/>
                    </a:lnTo>
                    <a:lnTo>
                      <a:pt x="760" y="1078"/>
                    </a:lnTo>
                    <a:lnTo>
                      <a:pt x="771" y="1098"/>
                    </a:lnTo>
                    <a:lnTo>
                      <a:pt x="760" y="1151"/>
                    </a:lnTo>
                    <a:lnTo>
                      <a:pt x="773" y="1212"/>
                    </a:lnTo>
                    <a:lnTo>
                      <a:pt x="789" y="1254"/>
                    </a:lnTo>
                    <a:lnTo>
                      <a:pt x="806" y="1293"/>
                    </a:lnTo>
                    <a:lnTo>
                      <a:pt x="859" y="1290"/>
                    </a:lnTo>
                    <a:lnTo>
                      <a:pt x="880" y="1282"/>
                    </a:lnTo>
                    <a:lnTo>
                      <a:pt x="884" y="1254"/>
                    </a:lnTo>
                    <a:lnTo>
                      <a:pt x="872" y="1231"/>
                    </a:lnTo>
                    <a:lnTo>
                      <a:pt x="874" y="1212"/>
                    </a:lnTo>
                    <a:lnTo>
                      <a:pt x="907" y="1217"/>
                    </a:lnTo>
                    <a:lnTo>
                      <a:pt x="940" y="1206"/>
                    </a:lnTo>
                    <a:lnTo>
                      <a:pt x="940" y="1231"/>
                    </a:lnTo>
                    <a:lnTo>
                      <a:pt x="931" y="1268"/>
                    </a:lnTo>
                    <a:lnTo>
                      <a:pt x="915" y="1295"/>
                    </a:lnTo>
                    <a:lnTo>
                      <a:pt x="911" y="1334"/>
                    </a:lnTo>
                    <a:lnTo>
                      <a:pt x="933" y="1351"/>
                    </a:lnTo>
                    <a:lnTo>
                      <a:pt x="962" y="1346"/>
                    </a:lnTo>
                    <a:lnTo>
                      <a:pt x="979" y="1360"/>
                    </a:lnTo>
                    <a:lnTo>
                      <a:pt x="995" y="1354"/>
                    </a:lnTo>
                    <a:lnTo>
                      <a:pt x="1001" y="1379"/>
                    </a:lnTo>
                    <a:lnTo>
                      <a:pt x="987" y="1415"/>
                    </a:lnTo>
                    <a:lnTo>
                      <a:pt x="999" y="1438"/>
                    </a:lnTo>
                    <a:lnTo>
                      <a:pt x="1001" y="1482"/>
                    </a:lnTo>
                    <a:lnTo>
                      <a:pt x="1020" y="1513"/>
                    </a:lnTo>
                    <a:lnTo>
                      <a:pt x="1045" y="1521"/>
                    </a:lnTo>
                    <a:lnTo>
                      <a:pt x="1063" y="1513"/>
                    </a:lnTo>
                    <a:lnTo>
                      <a:pt x="1071" y="1516"/>
                    </a:lnTo>
                    <a:lnTo>
                      <a:pt x="1104" y="1516"/>
                    </a:lnTo>
                    <a:lnTo>
                      <a:pt x="1133" y="1518"/>
                    </a:lnTo>
                    <a:lnTo>
                      <a:pt x="1141" y="1499"/>
                    </a:lnTo>
                    <a:lnTo>
                      <a:pt x="1115" y="1532"/>
                    </a:lnTo>
                    <a:lnTo>
                      <a:pt x="1098" y="1529"/>
                    </a:lnTo>
                    <a:lnTo>
                      <a:pt x="1080" y="1532"/>
                    </a:lnTo>
                    <a:lnTo>
                      <a:pt x="1045" y="1549"/>
                    </a:lnTo>
                    <a:lnTo>
                      <a:pt x="1016" y="1527"/>
                    </a:lnTo>
                    <a:lnTo>
                      <a:pt x="989" y="1513"/>
                    </a:lnTo>
                    <a:lnTo>
                      <a:pt x="977" y="1516"/>
                    </a:lnTo>
                    <a:lnTo>
                      <a:pt x="979" y="1496"/>
                    </a:lnTo>
                    <a:lnTo>
                      <a:pt x="977" y="1465"/>
                    </a:lnTo>
                    <a:lnTo>
                      <a:pt x="954" y="1438"/>
                    </a:lnTo>
                    <a:lnTo>
                      <a:pt x="905" y="1421"/>
                    </a:lnTo>
                    <a:lnTo>
                      <a:pt x="898" y="1410"/>
                    </a:lnTo>
                    <a:lnTo>
                      <a:pt x="884" y="1412"/>
                    </a:lnTo>
                    <a:lnTo>
                      <a:pt x="870" y="1399"/>
                    </a:lnTo>
                    <a:lnTo>
                      <a:pt x="853" y="1385"/>
                    </a:lnTo>
                    <a:lnTo>
                      <a:pt x="830" y="1346"/>
                    </a:lnTo>
                    <a:lnTo>
                      <a:pt x="802" y="1334"/>
                    </a:lnTo>
                    <a:lnTo>
                      <a:pt x="787" y="1360"/>
                    </a:lnTo>
                    <a:lnTo>
                      <a:pt x="769" y="1340"/>
                    </a:lnTo>
                    <a:lnTo>
                      <a:pt x="748" y="1340"/>
                    </a:lnTo>
                    <a:lnTo>
                      <a:pt x="705" y="1326"/>
                    </a:lnTo>
                    <a:lnTo>
                      <a:pt x="628" y="1259"/>
                    </a:lnTo>
                    <a:lnTo>
                      <a:pt x="622" y="1190"/>
                    </a:lnTo>
                    <a:lnTo>
                      <a:pt x="614" y="1162"/>
                    </a:lnTo>
                    <a:lnTo>
                      <a:pt x="600" y="1142"/>
                    </a:lnTo>
                    <a:lnTo>
                      <a:pt x="583" y="1103"/>
                    </a:lnTo>
                    <a:lnTo>
                      <a:pt x="501" y="970"/>
                    </a:lnTo>
                    <a:lnTo>
                      <a:pt x="501" y="1020"/>
                    </a:lnTo>
                    <a:lnTo>
                      <a:pt x="552" y="1109"/>
                    </a:lnTo>
                    <a:lnTo>
                      <a:pt x="573" y="1184"/>
                    </a:lnTo>
                    <a:lnTo>
                      <a:pt x="542" y="1167"/>
                    </a:lnTo>
                    <a:lnTo>
                      <a:pt x="536" y="1123"/>
                    </a:lnTo>
                    <a:lnTo>
                      <a:pt x="495" y="1095"/>
                    </a:lnTo>
                    <a:lnTo>
                      <a:pt x="519" y="1078"/>
                    </a:lnTo>
                    <a:lnTo>
                      <a:pt x="464" y="1031"/>
                    </a:lnTo>
                    <a:lnTo>
                      <a:pt x="486" y="1003"/>
                    </a:lnTo>
                    <a:lnTo>
                      <a:pt x="466" y="947"/>
                    </a:lnTo>
                    <a:lnTo>
                      <a:pt x="400" y="830"/>
                    </a:lnTo>
                    <a:lnTo>
                      <a:pt x="392" y="763"/>
                    </a:lnTo>
                    <a:lnTo>
                      <a:pt x="396" y="713"/>
                    </a:lnTo>
                    <a:lnTo>
                      <a:pt x="414" y="657"/>
                    </a:lnTo>
                    <a:lnTo>
                      <a:pt x="414" y="602"/>
                    </a:lnTo>
                    <a:lnTo>
                      <a:pt x="400" y="568"/>
                    </a:lnTo>
                    <a:lnTo>
                      <a:pt x="437" y="557"/>
                    </a:lnTo>
                    <a:lnTo>
                      <a:pt x="392" y="490"/>
                    </a:lnTo>
                    <a:lnTo>
                      <a:pt x="394" y="460"/>
                    </a:lnTo>
                    <a:lnTo>
                      <a:pt x="375" y="418"/>
                    </a:lnTo>
                    <a:lnTo>
                      <a:pt x="383" y="393"/>
                    </a:lnTo>
                    <a:lnTo>
                      <a:pt x="369" y="379"/>
                    </a:lnTo>
                    <a:lnTo>
                      <a:pt x="367" y="351"/>
                    </a:lnTo>
                    <a:lnTo>
                      <a:pt x="354" y="329"/>
                    </a:lnTo>
                    <a:lnTo>
                      <a:pt x="369" y="309"/>
                    </a:lnTo>
                    <a:lnTo>
                      <a:pt x="348" y="295"/>
                    </a:lnTo>
                    <a:lnTo>
                      <a:pt x="330" y="315"/>
                    </a:lnTo>
                    <a:lnTo>
                      <a:pt x="305" y="276"/>
                    </a:lnTo>
                    <a:lnTo>
                      <a:pt x="278" y="265"/>
                    </a:lnTo>
                    <a:lnTo>
                      <a:pt x="239" y="265"/>
                    </a:lnTo>
                    <a:lnTo>
                      <a:pt x="214" y="301"/>
                    </a:lnTo>
                    <a:lnTo>
                      <a:pt x="202" y="290"/>
                    </a:lnTo>
                    <a:lnTo>
                      <a:pt x="223" y="242"/>
                    </a:lnTo>
                    <a:lnTo>
                      <a:pt x="204" y="251"/>
                    </a:lnTo>
                    <a:lnTo>
                      <a:pt x="165" y="301"/>
                    </a:lnTo>
                    <a:lnTo>
                      <a:pt x="124" y="345"/>
                    </a:lnTo>
                    <a:lnTo>
                      <a:pt x="87" y="357"/>
                    </a:lnTo>
                    <a:lnTo>
                      <a:pt x="25" y="401"/>
                    </a:lnTo>
                    <a:lnTo>
                      <a:pt x="0" y="398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" name="Freeform 34">
                <a:extLst>
                  <a:ext uri="{FF2B5EF4-FFF2-40B4-BE49-F238E27FC236}">
                    <a16:creationId xmlns:a16="http://schemas.microsoft.com/office/drawing/2014/main" id="{4A5DAC17-5863-4F85-B890-9D35ACC2F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4" y="615"/>
                <a:ext cx="428" cy="407"/>
              </a:xfrm>
              <a:custGeom>
                <a:avLst/>
                <a:gdLst>
                  <a:gd name="T0" fmla="*/ 0 w 429"/>
                  <a:gd name="T1" fmla="*/ 84 h 408"/>
                  <a:gd name="T2" fmla="*/ 10 w 429"/>
                  <a:gd name="T3" fmla="*/ 53 h 408"/>
                  <a:gd name="T4" fmla="*/ 10 w 429"/>
                  <a:gd name="T5" fmla="*/ 31 h 408"/>
                  <a:gd name="T6" fmla="*/ 25 w 429"/>
                  <a:gd name="T7" fmla="*/ 0 h 408"/>
                  <a:gd name="T8" fmla="*/ 103 w 429"/>
                  <a:gd name="T9" fmla="*/ 20 h 408"/>
                  <a:gd name="T10" fmla="*/ 225 w 429"/>
                  <a:gd name="T11" fmla="*/ 56 h 408"/>
                  <a:gd name="T12" fmla="*/ 278 w 429"/>
                  <a:gd name="T13" fmla="*/ 86 h 408"/>
                  <a:gd name="T14" fmla="*/ 347 w 429"/>
                  <a:gd name="T15" fmla="*/ 114 h 408"/>
                  <a:gd name="T16" fmla="*/ 382 w 429"/>
                  <a:gd name="T17" fmla="*/ 167 h 408"/>
                  <a:gd name="T18" fmla="*/ 417 w 429"/>
                  <a:gd name="T19" fmla="*/ 192 h 408"/>
                  <a:gd name="T20" fmla="*/ 403 w 429"/>
                  <a:gd name="T21" fmla="*/ 204 h 408"/>
                  <a:gd name="T22" fmla="*/ 403 w 429"/>
                  <a:gd name="T23" fmla="*/ 226 h 408"/>
                  <a:gd name="T24" fmla="*/ 390 w 429"/>
                  <a:gd name="T25" fmla="*/ 232 h 408"/>
                  <a:gd name="T26" fmla="*/ 378 w 429"/>
                  <a:gd name="T27" fmla="*/ 254 h 408"/>
                  <a:gd name="T28" fmla="*/ 390 w 429"/>
                  <a:gd name="T29" fmla="*/ 276 h 408"/>
                  <a:gd name="T30" fmla="*/ 388 w 429"/>
                  <a:gd name="T31" fmla="*/ 293 h 408"/>
                  <a:gd name="T32" fmla="*/ 374 w 429"/>
                  <a:gd name="T33" fmla="*/ 315 h 408"/>
                  <a:gd name="T34" fmla="*/ 376 w 429"/>
                  <a:gd name="T35" fmla="*/ 337 h 408"/>
                  <a:gd name="T36" fmla="*/ 400 w 429"/>
                  <a:gd name="T37" fmla="*/ 360 h 408"/>
                  <a:gd name="T38" fmla="*/ 402 w 429"/>
                  <a:gd name="T39" fmla="*/ 382 h 408"/>
                  <a:gd name="T40" fmla="*/ 396 w 429"/>
                  <a:gd name="T41" fmla="*/ 393 h 408"/>
                  <a:gd name="T42" fmla="*/ 372 w 429"/>
                  <a:gd name="T43" fmla="*/ 396 h 408"/>
                  <a:gd name="T44" fmla="*/ 355 w 429"/>
                  <a:gd name="T45" fmla="*/ 385 h 408"/>
                  <a:gd name="T46" fmla="*/ 336 w 429"/>
                  <a:gd name="T47" fmla="*/ 357 h 408"/>
                  <a:gd name="T48" fmla="*/ 328 w 429"/>
                  <a:gd name="T49" fmla="*/ 357 h 408"/>
                  <a:gd name="T50" fmla="*/ 318 w 429"/>
                  <a:gd name="T51" fmla="*/ 346 h 408"/>
                  <a:gd name="T52" fmla="*/ 309 w 429"/>
                  <a:gd name="T53" fmla="*/ 312 h 408"/>
                  <a:gd name="T54" fmla="*/ 297 w 429"/>
                  <a:gd name="T55" fmla="*/ 301 h 408"/>
                  <a:gd name="T56" fmla="*/ 272 w 429"/>
                  <a:gd name="T57" fmla="*/ 284 h 408"/>
                  <a:gd name="T58" fmla="*/ 250 w 429"/>
                  <a:gd name="T59" fmla="*/ 273 h 408"/>
                  <a:gd name="T60" fmla="*/ 219 w 429"/>
                  <a:gd name="T61" fmla="*/ 243 h 408"/>
                  <a:gd name="T62" fmla="*/ 214 w 429"/>
                  <a:gd name="T63" fmla="*/ 220 h 408"/>
                  <a:gd name="T64" fmla="*/ 214 w 429"/>
                  <a:gd name="T65" fmla="*/ 204 h 408"/>
                  <a:gd name="T66" fmla="*/ 221 w 429"/>
                  <a:gd name="T67" fmla="*/ 201 h 408"/>
                  <a:gd name="T68" fmla="*/ 214 w 429"/>
                  <a:gd name="T69" fmla="*/ 184 h 408"/>
                  <a:gd name="T70" fmla="*/ 209 w 429"/>
                  <a:gd name="T71" fmla="*/ 192 h 408"/>
                  <a:gd name="T72" fmla="*/ 190 w 429"/>
                  <a:gd name="T73" fmla="*/ 167 h 408"/>
                  <a:gd name="T74" fmla="*/ 186 w 429"/>
                  <a:gd name="T75" fmla="*/ 181 h 408"/>
                  <a:gd name="T76" fmla="*/ 168 w 429"/>
                  <a:gd name="T77" fmla="*/ 181 h 408"/>
                  <a:gd name="T78" fmla="*/ 165 w 429"/>
                  <a:gd name="T79" fmla="*/ 170 h 408"/>
                  <a:gd name="T80" fmla="*/ 165 w 429"/>
                  <a:gd name="T81" fmla="*/ 151 h 408"/>
                  <a:gd name="T82" fmla="*/ 157 w 429"/>
                  <a:gd name="T83" fmla="*/ 139 h 408"/>
                  <a:gd name="T84" fmla="*/ 145 w 429"/>
                  <a:gd name="T85" fmla="*/ 142 h 408"/>
                  <a:gd name="T86" fmla="*/ 130 w 429"/>
                  <a:gd name="T87" fmla="*/ 112 h 408"/>
                  <a:gd name="T88" fmla="*/ 118 w 429"/>
                  <a:gd name="T89" fmla="*/ 109 h 408"/>
                  <a:gd name="T90" fmla="*/ 101 w 429"/>
                  <a:gd name="T91" fmla="*/ 95 h 408"/>
                  <a:gd name="T92" fmla="*/ 64 w 429"/>
                  <a:gd name="T93" fmla="*/ 98 h 408"/>
                  <a:gd name="T94" fmla="*/ 27 w 429"/>
                  <a:gd name="T95" fmla="*/ 95 h 408"/>
                  <a:gd name="T96" fmla="*/ 0 w 429"/>
                  <a:gd name="T97" fmla="*/ 84 h 40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429" h="408">
                    <a:moveTo>
                      <a:pt x="0" y="84"/>
                    </a:moveTo>
                    <a:lnTo>
                      <a:pt x="10" y="53"/>
                    </a:lnTo>
                    <a:lnTo>
                      <a:pt x="10" y="31"/>
                    </a:lnTo>
                    <a:lnTo>
                      <a:pt x="25" y="0"/>
                    </a:lnTo>
                    <a:lnTo>
                      <a:pt x="103" y="20"/>
                    </a:lnTo>
                    <a:lnTo>
                      <a:pt x="236" y="56"/>
                    </a:lnTo>
                    <a:lnTo>
                      <a:pt x="289" y="86"/>
                    </a:lnTo>
                    <a:lnTo>
                      <a:pt x="358" y="114"/>
                    </a:lnTo>
                    <a:lnTo>
                      <a:pt x="393" y="167"/>
                    </a:lnTo>
                    <a:lnTo>
                      <a:pt x="428" y="192"/>
                    </a:lnTo>
                    <a:lnTo>
                      <a:pt x="414" y="212"/>
                    </a:lnTo>
                    <a:lnTo>
                      <a:pt x="414" y="237"/>
                    </a:lnTo>
                    <a:lnTo>
                      <a:pt x="401" y="243"/>
                    </a:lnTo>
                    <a:lnTo>
                      <a:pt x="389" y="265"/>
                    </a:lnTo>
                    <a:lnTo>
                      <a:pt x="401" y="287"/>
                    </a:lnTo>
                    <a:lnTo>
                      <a:pt x="399" y="304"/>
                    </a:lnTo>
                    <a:lnTo>
                      <a:pt x="385" y="326"/>
                    </a:lnTo>
                    <a:lnTo>
                      <a:pt x="387" y="348"/>
                    </a:lnTo>
                    <a:lnTo>
                      <a:pt x="411" y="371"/>
                    </a:lnTo>
                    <a:lnTo>
                      <a:pt x="413" y="393"/>
                    </a:lnTo>
                    <a:lnTo>
                      <a:pt x="407" y="404"/>
                    </a:lnTo>
                    <a:lnTo>
                      <a:pt x="383" y="407"/>
                    </a:lnTo>
                    <a:lnTo>
                      <a:pt x="366" y="396"/>
                    </a:lnTo>
                    <a:lnTo>
                      <a:pt x="347" y="368"/>
                    </a:lnTo>
                    <a:lnTo>
                      <a:pt x="339" y="368"/>
                    </a:lnTo>
                    <a:lnTo>
                      <a:pt x="329" y="357"/>
                    </a:lnTo>
                    <a:lnTo>
                      <a:pt x="320" y="323"/>
                    </a:lnTo>
                    <a:lnTo>
                      <a:pt x="308" y="312"/>
                    </a:lnTo>
                    <a:lnTo>
                      <a:pt x="283" y="295"/>
                    </a:lnTo>
                    <a:lnTo>
                      <a:pt x="261" y="284"/>
                    </a:lnTo>
                    <a:lnTo>
                      <a:pt x="230" y="254"/>
                    </a:lnTo>
                    <a:lnTo>
                      <a:pt x="217" y="231"/>
                    </a:lnTo>
                    <a:lnTo>
                      <a:pt x="219" y="215"/>
                    </a:lnTo>
                    <a:lnTo>
                      <a:pt x="232" y="201"/>
                    </a:lnTo>
                    <a:lnTo>
                      <a:pt x="221" y="184"/>
                    </a:lnTo>
                    <a:lnTo>
                      <a:pt x="209" y="192"/>
                    </a:lnTo>
                    <a:lnTo>
                      <a:pt x="190" y="167"/>
                    </a:lnTo>
                    <a:lnTo>
                      <a:pt x="186" y="181"/>
                    </a:lnTo>
                    <a:lnTo>
                      <a:pt x="168" y="181"/>
                    </a:lnTo>
                    <a:lnTo>
                      <a:pt x="165" y="170"/>
                    </a:lnTo>
                    <a:lnTo>
                      <a:pt x="165" y="151"/>
                    </a:lnTo>
                    <a:lnTo>
                      <a:pt x="157" y="139"/>
                    </a:lnTo>
                    <a:lnTo>
                      <a:pt x="145" y="142"/>
                    </a:lnTo>
                    <a:lnTo>
                      <a:pt x="130" y="112"/>
                    </a:lnTo>
                    <a:lnTo>
                      <a:pt x="118" y="109"/>
                    </a:lnTo>
                    <a:lnTo>
                      <a:pt x="101" y="95"/>
                    </a:lnTo>
                    <a:lnTo>
                      <a:pt x="64" y="98"/>
                    </a:lnTo>
                    <a:lnTo>
                      <a:pt x="27" y="95"/>
                    </a:lnTo>
                    <a:lnTo>
                      <a:pt x="0" y="84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3" name="Freeform 35">
                <a:extLst>
                  <a:ext uri="{FF2B5EF4-FFF2-40B4-BE49-F238E27FC236}">
                    <a16:creationId xmlns:a16="http://schemas.microsoft.com/office/drawing/2014/main" id="{432FC306-4B76-41C2-A357-4FC35C761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8" y="758"/>
                <a:ext cx="273" cy="209"/>
              </a:xfrm>
              <a:custGeom>
                <a:avLst/>
                <a:gdLst>
                  <a:gd name="T0" fmla="*/ 10 w 274"/>
                  <a:gd name="T1" fmla="*/ 0 h 210"/>
                  <a:gd name="T2" fmla="*/ 0 w 274"/>
                  <a:gd name="T3" fmla="*/ 17 h 210"/>
                  <a:gd name="T4" fmla="*/ 0 w 274"/>
                  <a:gd name="T5" fmla="*/ 36 h 210"/>
                  <a:gd name="T6" fmla="*/ 19 w 274"/>
                  <a:gd name="T7" fmla="*/ 56 h 210"/>
                  <a:gd name="T8" fmla="*/ 31 w 274"/>
                  <a:gd name="T9" fmla="*/ 50 h 210"/>
                  <a:gd name="T10" fmla="*/ 35 w 274"/>
                  <a:gd name="T11" fmla="*/ 59 h 210"/>
                  <a:gd name="T12" fmla="*/ 46 w 274"/>
                  <a:gd name="T13" fmla="*/ 61 h 210"/>
                  <a:gd name="T14" fmla="*/ 54 w 274"/>
                  <a:gd name="T15" fmla="*/ 47 h 210"/>
                  <a:gd name="T16" fmla="*/ 81 w 274"/>
                  <a:gd name="T17" fmla="*/ 50 h 210"/>
                  <a:gd name="T18" fmla="*/ 85 w 274"/>
                  <a:gd name="T19" fmla="*/ 64 h 210"/>
                  <a:gd name="T20" fmla="*/ 94 w 274"/>
                  <a:gd name="T21" fmla="*/ 70 h 210"/>
                  <a:gd name="T22" fmla="*/ 117 w 274"/>
                  <a:gd name="T23" fmla="*/ 67 h 210"/>
                  <a:gd name="T24" fmla="*/ 125 w 274"/>
                  <a:gd name="T25" fmla="*/ 75 h 210"/>
                  <a:gd name="T26" fmla="*/ 137 w 274"/>
                  <a:gd name="T27" fmla="*/ 84 h 210"/>
                  <a:gd name="T28" fmla="*/ 137 w 274"/>
                  <a:gd name="T29" fmla="*/ 100 h 210"/>
                  <a:gd name="T30" fmla="*/ 137 w 274"/>
                  <a:gd name="T31" fmla="*/ 112 h 210"/>
                  <a:gd name="T32" fmla="*/ 137 w 274"/>
                  <a:gd name="T33" fmla="*/ 117 h 210"/>
                  <a:gd name="T34" fmla="*/ 137 w 274"/>
                  <a:gd name="T35" fmla="*/ 126 h 210"/>
                  <a:gd name="T36" fmla="*/ 131 w 274"/>
                  <a:gd name="T37" fmla="*/ 139 h 210"/>
                  <a:gd name="T38" fmla="*/ 131 w 274"/>
                  <a:gd name="T39" fmla="*/ 159 h 210"/>
                  <a:gd name="T40" fmla="*/ 137 w 274"/>
                  <a:gd name="T41" fmla="*/ 162 h 210"/>
                  <a:gd name="T42" fmla="*/ 147 w 274"/>
                  <a:gd name="T43" fmla="*/ 156 h 210"/>
                  <a:gd name="T44" fmla="*/ 150 w 274"/>
                  <a:gd name="T45" fmla="*/ 148 h 210"/>
                  <a:gd name="T46" fmla="*/ 156 w 274"/>
                  <a:gd name="T47" fmla="*/ 156 h 210"/>
                  <a:gd name="T48" fmla="*/ 166 w 274"/>
                  <a:gd name="T49" fmla="*/ 151 h 210"/>
                  <a:gd name="T50" fmla="*/ 187 w 274"/>
                  <a:gd name="T51" fmla="*/ 162 h 210"/>
                  <a:gd name="T52" fmla="*/ 200 w 274"/>
                  <a:gd name="T53" fmla="*/ 181 h 210"/>
                  <a:gd name="T54" fmla="*/ 204 w 274"/>
                  <a:gd name="T55" fmla="*/ 181 h 210"/>
                  <a:gd name="T56" fmla="*/ 206 w 274"/>
                  <a:gd name="T57" fmla="*/ 192 h 210"/>
                  <a:gd name="T58" fmla="*/ 220 w 274"/>
                  <a:gd name="T59" fmla="*/ 198 h 210"/>
                  <a:gd name="T60" fmla="*/ 235 w 274"/>
                  <a:gd name="T61" fmla="*/ 198 h 210"/>
                  <a:gd name="T62" fmla="*/ 225 w 274"/>
                  <a:gd name="T63" fmla="*/ 187 h 210"/>
                  <a:gd name="T64" fmla="*/ 229 w 274"/>
                  <a:gd name="T65" fmla="*/ 176 h 210"/>
                  <a:gd name="T66" fmla="*/ 241 w 274"/>
                  <a:gd name="T67" fmla="*/ 187 h 210"/>
                  <a:gd name="T68" fmla="*/ 254 w 274"/>
                  <a:gd name="T69" fmla="*/ 190 h 210"/>
                  <a:gd name="T70" fmla="*/ 256 w 274"/>
                  <a:gd name="T71" fmla="*/ 173 h 210"/>
                  <a:gd name="T72" fmla="*/ 243 w 274"/>
                  <a:gd name="T73" fmla="*/ 159 h 210"/>
                  <a:gd name="T74" fmla="*/ 233 w 274"/>
                  <a:gd name="T75" fmla="*/ 159 h 210"/>
                  <a:gd name="T76" fmla="*/ 220 w 274"/>
                  <a:gd name="T77" fmla="*/ 145 h 210"/>
                  <a:gd name="T78" fmla="*/ 233 w 274"/>
                  <a:gd name="T79" fmla="*/ 145 h 210"/>
                  <a:gd name="T80" fmla="*/ 243 w 274"/>
                  <a:gd name="T81" fmla="*/ 153 h 210"/>
                  <a:gd name="T82" fmla="*/ 262 w 274"/>
                  <a:gd name="T83" fmla="*/ 153 h 210"/>
                  <a:gd name="T84" fmla="*/ 258 w 274"/>
                  <a:gd name="T85" fmla="*/ 137 h 210"/>
                  <a:gd name="T86" fmla="*/ 241 w 274"/>
                  <a:gd name="T87" fmla="*/ 120 h 210"/>
                  <a:gd name="T88" fmla="*/ 229 w 274"/>
                  <a:gd name="T89" fmla="*/ 117 h 210"/>
                  <a:gd name="T90" fmla="*/ 212 w 274"/>
                  <a:gd name="T91" fmla="*/ 105 h 210"/>
                  <a:gd name="T92" fmla="*/ 191 w 274"/>
                  <a:gd name="T93" fmla="*/ 103 h 210"/>
                  <a:gd name="T94" fmla="*/ 174 w 274"/>
                  <a:gd name="T95" fmla="*/ 95 h 210"/>
                  <a:gd name="T96" fmla="*/ 160 w 274"/>
                  <a:gd name="T97" fmla="*/ 70 h 210"/>
                  <a:gd name="T98" fmla="*/ 150 w 274"/>
                  <a:gd name="T99" fmla="*/ 39 h 210"/>
                  <a:gd name="T100" fmla="*/ 137 w 274"/>
                  <a:gd name="T101" fmla="*/ 39 h 210"/>
                  <a:gd name="T102" fmla="*/ 137 w 274"/>
                  <a:gd name="T103" fmla="*/ 31 h 210"/>
                  <a:gd name="T104" fmla="*/ 137 w 274"/>
                  <a:gd name="T105" fmla="*/ 33 h 210"/>
                  <a:gd name="T106" fmla="*/ 123 w 274"/>
                  <a:gd name="T107" fmla="*/ 20 h 210"/>
                  <a:gd name="T108" fmla="*/ 100 w 274"/>
                  <a:gd name="T109" fmla="*/ 14 h 210"/>
                  <a:gd name="T110" fmla="*/ 90 w 274"/>
                  <a:gd name="T111" fmla="*/ 22 h 210"/>
                  <a:gd name="T112" fmla="*/ 69 w 274"/>
                  <a:gd name="T113" fmla="*/ 14 h 210"/>
                  <a:gd name="T114" fmla="*/ 56 w 274"/>
                  <a:gd name="T115" fmla="*/ 14 h 210"/>
                  <a:gd name="T116" fmla="*/ 50 w 274"/>
                  <a:gd name="T117" fmla="*/ 3 h 210"/>
                  <a:gd name="T118" fmla="*/ 44 w 274"/>
                  <a:gd name="T119" fmla="*/ 0 h 210"/>
                  <a:gd name="T120" fmla="*/ 35 w 274"/>
                  <a:gd name="T121" fmla="*/ 3 h 210"/>
                  <a:gd name="T122" fmla="*/ 10 w 274"/>
                  <a:gd name="T123" fmla="*/ 0 h 21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274" h="210">
                    <a:moveTo>
                      <a:pt x="10" y="0"/>
                    </a:moveTo>
                    <a:lnTo>
                      <a:pt x="0" y="17"/>
                    </a:lnTo>
                    <a:lnTo>
                      <a:pt x="0" y="36"/>
                    </a:lnTo>
                    <a:lnTo>
                      <a:pt x="19" y="56"/>
                    </a:lnTo>
                    <a:lnTo>
                      <a:pt x="31" y="50"/>
                    </a:lnTo>
                    <a:lnTo>
                      <a:pt x="35" y="59"/>
                    </a:lnTo>
                    <a:lnTo>
                      <a:pt x="46" y="61"/>
                    </a:lnTo>
                    <a:lnTo>
                      <a:pt x="54" y="47"/>
                    </a:lnTo>
                    <a:lnTo>
                      <a:pt x="81" y="50"/>
                    </a:lnTo>
                    <a:lnTo>
                      <a:pt x="85" y="64"/>
                    </a:lnTo>
                    <a:lnTo>
                      <a:pt x="94" y="70"/>
                    </a:lnTo>
                    <a:lnTo>
                      <a:pt x="117" y="67"/>
                    </a:lnTo>
                    <a:lnTo>
                      <a:pt x="125" y="75"/>
                    </a:lnTo>
                    <a:lnTo>
                      <a:pt x="137" y="84"/>
                    </a:lnTo>
                    <a:lnTo>
                      <a:pt x="146" y="100"/>
                    </a:lnTo>
                    <a:lnTo>
                      <a:pt x="146" y="123"/>
                    </a:lnTo>
                    <a:lnTo>
                      <a:pt x="138" y="128"/>
                    </a:lnTo>
                    <a:lnTo>
                      <a:pt x="142" y="137"/>
                    </a:lnTo>
                    <a:lnTo>
                      <a:pt x="131" y="150"/>
                    </a:lnTo>
                    <a:lnTo>
                      <a:pt x="131" y="170"/>
                    </a:lnTo>
                    <a:lnTo>
                      <a:pt x="148" y="173"/>
                    </a:lnTo>
                    <a:lnTo>
                      <a:pt x="158" y="167"/>
                    </a:lnTo>
                    <a:lnTo>
                      <a:pt x="161" y="159"/>
                    </a:lnTo>
                    <a:lnTo>
                      <a:pt x="167" y="167"/>
                    </a:lnTo>
                    <a:lnTo>
                      <a:pt x="177" y="162"/>
                    </a:lnTo>
                    <a:lnTo>
                      <a:pt x="198" y="173"/>
                    </a:lnTo>
                    <a:lnTo>
                      <a:pt x="211" y="192"/>
                    </a:lnTo>
                    <a:lnTo>
                      <a:pt x="215" y="192"/>
                    </a:lnTo>
                    <a:lnTo>
                      <a:pt x="217" y="203"/>
                    </a:lnTo>
                    <a:lnTo>
                      <a:pt x="231" y="209"/>
                    </a:lnTo>
                    <a:lnTo>
                      <a:pt x="246" y="209"/>
                    </a:lnTo>
                    <a:lnTo>
                      <a:pt x="236" y="198"/>
                    </a:lnTo>
                    <a:lnTo>
                      <a:pt x="240" y="187"/>
                    </a:lnTo>
                    <a:lnTo>
                      <a:pt x="252" y="198"/>
                    </a:lnTo>
                    <a:lnTo>
                      <a:pt x="265" y="201"/>
                    </a:lnTo>
                    <a:lnTo>
                      <a:pt x="267" y="184"/>
                    </a:lnTo>
                    <a:lnTo>
                      <a:pt x="254" y="170"/>
                    </a:lnTo>
                    <a:lnTo>
                      <a:pt x="244" y="170"/>
                    </a:lnTo>
                    <a:lnTo>
                      <a:pt x="231" y="156"/>
                    </a:lnTo>
                    <a:lnTo>
                      <a:pt x="244" y="156"/>
                    </a:lnTo>
                    <a:lnTo>
                      <a:pt x="254" y="164"/>
                    </a:lnTo>
                    <a:lnTo>
                      <a:pt x="273" y="164"/>
                    </a:lnTo>
                    <a:lnTo>
                      <a:pt x="269" y="148"/>
                    </a:lnTo>
                    <a:lnTo>
                      <a:pt x="252" y="131"/>
                    </a:lnTo>
                    <a:lnTo>
                      <a:pt x="240" y="128"/>
                    </a:lnTo>
                    <a:lnTo>
                      <a:pt x="223" y="109"/>
                    </a:lnTo>
                    <a:lnTo>
                      <a:pt x="202" y="103"/>
                    </a:lnTo>
                    <a:lnTo>
                      <a:pt x="185" y="95"/>
                    </a:lnTo>
                    <a:lnTo>
                      <a:pt x="171" y="70"/>
                    </a:lnTo>
                    <a:lnTo>
                      <a:pt x="161" y="39"/>
                    </a:lnTo>
                    <a:lnTo>
                      <a:pt x="148" y="39"/>
                    </a:lnTo>
                    <a:lnTo>
                      <a:pt x="144" y="31"/>
                    </a:lnTo>
                    <a:lnTo>
                      <a:pt x="137" y="33"/>
                    </a:lnTo>
                    <a:lnTo>
                      <a:pt x="123" y="20"/>
                    </a:lnTo>
                    <a:lnTo>
                      <a:pt x="100" y="14"/>
                    </a:lnTo>
                    <a:lnTo>
                      <a:pt x="90" y="22"/>
                    </a:lnTo>
                    <a:lnTo>
                      <a:pt x="69" y="14"/>
                    </a:lnTo>
                    <a:lnTo>
                      <a:pt x="56" y="14"/>
                    </a:lnTo>
                    <a:lnTo>
                      <a:pt x="50" y="3"/>
                    </a:lnTo>
                    <a:lnTo>
                      <a:pt x="44" y="0"/>
                    </a:lnTo>
                    <a:lnTo>
                      <a:pt x="35" y="3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4" name="Freeform 36">
                <a:extLst>
                  <a:ext uri="{FF2B5EF4-FFF2-40B4-BE49-F238E27FC236}">
                    <a16:creationId xmlns:a16="http://schemas.microsoft.com/office/drawing/2014/main" id="{DD80EDBB-D895-4141-ACC0-8613722B7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4" y="1925"/>
                <a:ext cx="194" cy="97"/>
              </a:xfrm>
              <a:custGeom>
                <a:avLst/>
                <a:gdLst>
                  <a:gd name="T0" fmla="*/ 0 w 195"/>
                  <a:gd name="T1" fmla="*/ 49 h 98"/>
                  <a:gd name="T2" fmla="*/ 17 w 195"/>
                  <a:gd name="T3" fmla="*/ 20 h 98"/>
                  <a:gd name="T4" fmla="*/ 25 w 195"/>
                  <a:gd name="T5" fmla="*/ 20 h 98"/>
                  <a:gd name="T6" fmla="*/ 38 w 195"/>
                  <a:gd name="T7" fmla="*/ 6 h 98"/>
                  <a:gd name="T8" fmla="*/ 54 w 195"/>
                  <a:gd name="T9" fmla="*/ 6 h 98"/>
                  <a:gd name="T10" fmla="*/ 58 w 195"/>
                  <a:gd name="T11" fmla="*/ 3 h 98"/>
                  <a:gd name="T12" fmla="*/ 63 w 195"/>
                  <a:gd name="T13" fmla="*/ 0 h 98"/>
                  <a:gd name="T14" fmla="*/ 83 w 195"/>
                  <a:gd name="T15" fmla="*/ 17 h 98"/>
                  <a:gd name="T16" fmla="*/ 88 w 195"/>
                  <a:gd name="T17" fmla="*/ 29 h 98"/>
                  <a:gd name="T18" fmla="*/ 92 w 195"/>
                  <a:gd name="T19" fmla="*/ 23 h 98"/>
                  <a:gd name="T20" fmla="*/ 97 w 195"/>
                  <a:gd name="T21" fmla="*/ 34 h 98"/>
                  <a:gd name="T22" fmla="*/ 106 w 195"/>
                  <a:gd name="T23" fmla="*/ 34 h 98"/>
                  <a:gd name="T24" fmla="*/ 114 w 195"/>
                  <a:gd name="T25" fmla="*/ 43 h 98"/>
                  <a:gd name="T26" fmla="*/ 127 w 195"/>
                  <a:gd name="T27" fmla="*/ 49 h 98"/>
                  <a:gd name="T28" fmla="*/ 127 w 195"/>
                  <a:gd name="T29" fmla="*/ 52 h 98"/>
                  <a:gd name="T30" fmla="*/ 152 w 195"/>
                  <a:gd name="T31" fmla="*/ 52 h 98"/>
                  <a:gd name="T32" fmla="*/ 158 w 195"/>
                  <a:gd name="T33" fmla="*/ 66 h 98"/>
                  <a:gd name="T34" fmla="*/ 173 w 195"/>
                  <a:gd name="T35" fmla="*/ 66 h 98"/>
                  <a:gd name="T36" fmla="*/ 183 w 195"/>
                  <a:gd name="T37" fmla="*/ 83 h 98"/>
                  <a:gd name="T38" fmla="*/ 177 w 195"/>
                  <a:gd name="T39" fmla="*/ 86 h 98"/>
                  <a:gd name="T40" fmla="*/ 173 w 195"/>
                  <a:gd name="T41" fmla="*/ 80 h 98"/>
                  <a:gd name="T42" fmla="*/ 171 w 195"/>
                  <a:gd name="T43" fmla="*/ 77 h 98"/>
                  <a:gd name="T44" fmla="*/ 158 w 195"/>
                  <a:gd name="T45" fmla="*/ 80 h 98"/>
                  <a:gd name="T46" fmla="*/ 154 w 195"/>
                  <a:gd name="T47" fmla="*/ 83 h 98"/>
                  <a:gd name="T48" fmla="*/ 143 w 195"/>
                  <a:gd name="T49" fmla="*/ 86 h 98"/>
                  <a:gd name="T50" fmla="*/ 125 w 195"/>
                  <a:gd name="T51" fmla="*/ 86 h 98"/>
                  <a:gd name="T52" fmla="*/ 114 w 195"/>
                  <a:gd name="T53" fmla="*/ 86 h 98"/>
                  <a:gd name="T54" fmla="*/ 114 w 195"/>
                  <a:gd name="T55" fmla="*/ 77 h 98"/>
                  <a:gd name="T56" fmla="*/ 97 w 195"/>
                  <a:gd name="T57" fmla="*/ 55 h 98"/>
                  <a:gd name="T58" fmla="*/ 97 w 195"/>
                  <a:gd name="T59" fmla="*/ 49 h 98"/>
                  <a:gd name="T60" fmla="*/ 88 w 195"/>
                  <a:gd name="T61" fmla="*/ 49 h 98"/>
                  <a:gd name="T62" fmla="*/ 81 w 195"/>
                  <a:gd name="T63" fmla="*/ 43 h 98"/>
                  <a:gd name="T64" fmla="*/ 75 w 195"/>
                  <a:gd name="T65" fmla="*/ 49 h 98"/>
                  <a:gd name="T66" fmla="*/ 69 w 195"/>
                  <a:gd name="T67" fmla="*/ 40 h 98"/>
                  <a:gd name="T68" fmla="*/ 63 w 195"/>
                  <a:gd name="T69" fmla="*/ 40 h 98"/>
                  <a:gd name="T70" fmla="*/ 63 w 195"/>
                  <a:gd name="T71" fmla="*/ 26 h 98"/>
                  <a:gd name="T72" fmla="*/ 58 w 195"/>
                  <a:gd name="T73" fmla="*/ 20 h 98"/>
                  <a:gd name="T74" fmla="*/ 40 w 195"/>
                  <a:gd name="T75" fmla="*/ 23 h 98"/>
                  <a:gd name="T76" fmla="*/ 29 w 195"/>
                  <a:gd name="T77" fmla="*/ 40 h 98"/>
                  <a:gd name="T78" fmla="*/ 15 w 195"/>
                  <a:gd name="T79" fmla="*/ 43 h 98"/>
                  <a:gd name="T80" fmla="*/ 0 w 195"/>
                  <a:gd name="T81" fmla="*/ 49 h 9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95" h="98">
                    <a:moveTo>
                      <a:pt x="0" y="49"/>
                    </a:moveTo>
                    <a:lnTo>
                      <a:pt x="17" y="20"/>
                    </a:lnTo>
                    <a:lnTo>
                      <a:pt x="25" y="20"/>
                    </a:lnTo>
                    <a:lnTo>
                      <a:pt x="38" y="6"/>
                    </a:lnTo>
                    <a:lnTo>
                      <a:pt x="54" y="6"/>
                    </a:lnTo>
                    <a:lnTo>
                      <a:pt x="58" y="3"/>
                    </a:lnTo>
                    <a:lnTo>
                      <a:pt x="63" y="0"/>
                    </a:lnTo>
                    <a:lnTo>
                      <a:pt x="83" y="17"/>
                    </a:lnTo>
                    <a:lnTo>
                      <a:pt x="88" y="29"/>
                    </a:lnTo>
                    <a:lnTo>
                      <a:pt x="92" y="23"/>
                    </a:lnTo>
                    <a:lnTo>
                      <a:pt x="108" y="34"/>
                    </a:lnTo>
                    <a:lnTo>
                      <a:pt x="117" y="34"/>
                    </a:lnTo>
                    <a:lnTo>
                      <a:pt x="125" y="43"/>
                    </a:lnTo>
                    <a:lnTo>
                      <a:pt x="138" y="49"/>
                    </a:lnTo>
                    <a:lnTo>
                      <a:pt x="138" y="63"/>
                    </a:lnTo>
                    <a:lnTo>
                      <a:pt x="163" y="63"/>
                    </a:lnTo>
                    <a:lnTo>
                      <a:pt x="169" y="77"/>
                    </a:lnTo>
                    <a:lnTo>
                      <a:pt x="184" y="77"/>
                    </a:lnTo>
                    <a:lnTo>
                      <a:pt x="194" y="94"/>
                    </a:lnTo>
                    <a:lnTo>
                      <a:pt x="188" y="97"/>
                    </a:lnTo>
                    <a:lnTo>
                      <a:pt x="184" y="91"/>
                    </a:lnTo>
                    <a:lnTo>
                      <a:pt x="182" y="88"/>
                    </a:lnTo>
                    <a:lnTo>
                      <a:pt x="169" y="91"/>
                    </a:lnTo>
                    <a:lnTo>
                      <a:pt x="165" y="94"/>
                    </a:lnTo>
                    <a:lnTo>
                      <a:pt x="154" y="97"/>
                    </a:lnTo>
                    <a:lnTo>
                      <a:pt x="136" y="97"/>
                    </a:lnTo>
                    <a:lnTo>
                      <a:pt x="125" y="97"/>
                    </a:lnTo>
                    <a:lnTo>
                      <a:pt x="125" y="88"/>
                    </a:lnTo>
                    <a:lnTo>
                      <a:pt x="108" y="66"/>
                    </a:lnTo>
                    <a:lnTo>
                      <a:pt x="108" y="51"/>
                    </a:lnTo>
                    <a:lnTo>
                      <a:pt x="88" y="51"/>
                    </a:lnTo>
                    <a:lnTo>
                      <a:pt x="81" y="43"/>
                    </a:lnTo>
                    <a:lnTo>
                      <a:pt x="75" y="51"/>
                    </a:lnTo>
                    <a:lnTo>
                      <a:pt x="69" y="40"/>
                    </a:lnTo>
                    <a:lnTo>
                      <a:pt x="63" y="40"/>
                    </a:lnTo>
                    <a:lnTo>
                      <a:pt x="63" y="26"/>
                    </a:lnTo>
                    <a:lnTo>
                      <a:pt x="58" y="20"/>
                    </a:lnTo>
                    <a:lnTo>
                      <a:pt x="40" y="23"/>
                    </a:lnTo>
                    <a:lnTo>
                      <a:pt x="29" y="40"/>
                    </a:lnTo>
                    <a:lnTo>
                      <a:pt x="15" y="43"/>
                    </a:lnTo>
                    <a:lnTo>
                      <a:pt x="0" y="49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5" name="Freeform 37">
                <a:extLst>
                  <a:ext uri="{FF2B5EF4-FFF2-40B4-BE49-F238E27FC236}">
                    <a16:creationId xmlns:a16="http://schemas.microsoft.com/office/drawing/2014/main" id="{E840ED0C-5C77-4BF8-8386-69B49C8747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4" y="1995"/>
                <a:ext cx="128" cy="82"/>
              </a:xfrm>
              <a:custGeom>
                <a:avLst/>
                <a:gdLst>
                  <a:gd name="T0" fmla="*/ 0 w 129"/>
                  <a:gd name="T1" fmla="*/ 51 h 83"/>
                  <a:gd name="T2" fmla="*/ 12 w 129"/>
                  <a:gd name="T3" fmla="*/ 54 h 83"/>
                  <a:gd name="T4" fmla="*/ 40 w 129"/>
                  <a:gd name="T5" fmla="*/ 51 h 83"/>
                  <a:gd name="T6" fmla="*/ 52 w 129"/>
                  <a:gd name="T7" fmla="*/ 68 h 83"/>
                  <a:gd name="T8" fmla="*/ 64 w 129"/>
                  <a:gd name="T9" fmla="*/ 71 h 83"/>
                  <a:gd name="T10" fmla="*/ 65 w 129"/>
                  <a:gd name="T11" fmla="*/ 51 h 83"/>
                  <a:gd name="T12" fmla="*/ 64 w 129"/>
                  <a:gd name="T13" fmla="*/ 46 h 83"/>
                  <a:gd name="T14" fmla="*/ 69 w 129"/>
                  <a:gd name="T15" fmla="*/ 41 h 83"/>
                  <a:gd name="T16" fmla="*/ 85 w 129"/>
                  <a:gd name="T17" fmla="*/ 51 h 83"/>
                  <a:gd name="T18" fmla="*/ 97 w 129"/>
                  <a:gd name="T19" fmla="*/ 51 h 83"/>
                  <a:gd name="T20" fmla="*/ 97 w 129"/>
                  <a:gd name="T21" fmla="*/ 43 h 83"/>
                  <a:gd name="T22" fmla="*/ 105 w 129"/>
                  <a:gd name="T23" fmla="*/ 43 h 83"/>
                  <a:gd name="T24" fmla="*/ 117 w 129"/>
                  <a:gd name="T25" fmla="*/ 40 h 83"/>
                  <a:gd name="T26" fmla="*/ 109 w 129"/>
                  <a:gd name="T27" fmla="*/ 37 h 83"/>
                  <a:gd name="T28" fmla="*/ 109 w 129"/>
                  <a:gd name="T29" fmla="*/ 23 h 83"/>
                  <a:gd name="T30" fmla="*/ 109 w 129"/>
                  <a:gd name="T31" fmla="*/ 11 h 83"/>
                  <a:gd name="T32" fmla="*/ 91 w 129"/>
                  <a:gd name="T33" fmla="*/ 8 h 83"/>
                  <a:gd name="T34" fmla="*/ 77 w 129"/>
                  <a:gd name="T35" fmla="*/ 11 h 83"/>
                  <a:gd name="T36" fmla="*/ 65 w 129"/>
                  <a:gd name="T37" fmla="*/ 11 h 83"/>
                  <a:gd name="T38" fmla="*/ 58 w 129"/>
                  <a:gd name="T39" fmla="*/ 8 h 83"/>
                  <a:gd name="T40" fmla="*/ 44 w 129"/>
                  <a:gd name="T41" fmla="*/ 0 h 83"/>
                  <a:gd name="T42" fmla="*/ 40 w 129"/>
                  <a:gd name="T43" fmla="*/ 8 h 83"/>
                  <a:gd name="T44" fmla="*/ 38 w 129"/>
                  <a:gd name="T45" fmla="*/ 25 h 83"/>
                  <a:gd name="T46" fmla="*/ 24 w 129"/>
                  <a:gd name="T47" fmla="*/ 25 h 83"/>
                  <a:gd name="T48" fmla="*/ 20 w 129"/>
                  <a:gd name="T49" fmla="*/ 40 h 83"/>
                  <a:gd name="T50" fmla="*/ 12 w 129"/>
                  <a:gd name="T51" fmla="*/ 41 h 83"/>
                  <a:gd name="T52" fmla="*/ 0 w 129"/>
                  <a:gd name="T53" fmla="*/ 51 h 83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29" h="83">
                    <a:moveTo>
                      <a:pt x="0" y="62"/>
                    </a:moveTo>
                    <a:lnTo>
                      <a:pt x="12" y="65"/>
                    </a:lnTo>
                    <a:lnTo>
                      <a:pt x="40" y="62"/>
                    </a:lnTo>
                    <a:lnTo>
                      <a:pt x="52" y="79"/>
                    </a:lnTo>
                    <a:lnTo>
                      <a:pt x="68" y="82"/>
                    </a:lnTo>
                    <a:lnTo>
                      <a:pt x="76" y="62"/>
                    </a:lnTo>
                    <a:lnTo>
                      <a:pt x="72" y="57"/>
                    </a:lnTo>
                    <a:lnTo>
                      <a:pt x="80" y="48"/>
                    </a:lnTo>
                    <a:lnTo>
                      <a:pt x="96" y="62"/>
                    </a:lnTo>
                    <a:lnTo>
                      <a:pt x="108" y="62"/>
                    </a:lnTo>
                    <a:lnTo>
                      <a:pt x="108" y="54"/>
                    </a:lnTo>
                    <a:lnTo>
                      <a:pt x="116" y="54"/>
                    </a:lnTo>
                    <a:lnTo>
                      <a:pt x="128" y="40"/>
                    </a:lnTo>
                    <a:lnTo>
                      <a:pt x="120" y="37"/>
                    </a:lnTo>
                    <a:lnTo>
                      <a:pt x="120" y="23"/>
                    </a:lnTo>
                    <a:lnTo>
                      <a:pt x="120" y="11"/>
                    </a:lnTo>
                    <a:lnTo>
                      <a:pt x="102" y="8"/>
                    </a:lnTo>
                    <a:lnTo>
                      <a:pt x="88" y="11"/>
                    </a:lnTo>
                    <a:lnTo>
                      <a:pt x="76" y="11"/>
                    </a:lnTo>
                    <a:lnTo>
                      <a:pt x="58" y="8"/>
                    </a:lnTo>
                    <a:lnTo>
                      <a:pt x="44" y="0"/>
                    </a:lnTo>
                    <a:lnTo>
                      <a:pt x="40" y="8"/>
                    </a:lnTo>
                    <a:lnTo>
                      <a:pt x="38" y="25"/>
                    </a:lnTo>
                    <a:lnTo>
                      <a:pt x="24" y="25"/>
                    </a:lnTo>
                    <a:lnTo>
                      <a:pt x="20" y="40"/>
                    </a:lnTo>
                    <a:lnTo>
                      <a:pt x="12" y="45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6" name="Freeform 38">
                <a:extLst>
                  <a:ext uri="{FF2B5EF4-FFF2-40B4-BE49-F238E27FC236}">
                    <a16:creationId xmlns:a16="http://schemas.microsoft.com/office/drawing/2014/main" id="{FF933AE4-C2D4-40C2-8362-1B353DA243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5" y="2228"/>
                <a:ext cx="801" cy="1697"/>
              </a:xfrm>
              <a:custGeom>
                <a:avLst/>
                <a:gdLst>
                  <a:gd name="T0" fmla="*/ 92 w 802"/>
                  <a:gd name="T1" fmla="*/ 28 h 1698"/>
                  <a:gd name="T2" fmla="*/ 152 w 802"/>
                  <a:gd name="T3" fmla="*/ 3 h 1698"/>
                  <a:gd name="T4" fmla="*/ 127 w 802"/>
                  <a:gd name="T5" fmla="*/ 59 h 1698"/>
                  <a:gd name="T6" fmla="*/ 152 w 802"/>
                  <a:gd name="T7" fmla="*/ 56 h 1698"/>
                  <a:gd name="T8" fmla="*/ 177 w 802"/>
                  <a:gd name="T9" fmla="*/ 53 h 1698"/>
                  <a:gd name="T10" fmla="*/ 212 w 802"/>
                  <a:gd name="T11" fmla="*/ 73 h 1698"/>
                  <a:gd name="T12" fmla="*/ 322 w 802"/>
                  <a:gd name="T13" fmla="*/ 103 h 1698"/>
                  <a:gd name="T14" fmla="*/ 372 w 802"/>
                  <a:gd name="T15" fmla="*/ 134 h 1698"/>
                  <a:gd name="T16" fmla="*/ 426 w 802"/>
                  <a:gd name="T17" fmla="*/ 151 h 1698"/>
                  <a:gd name="T18" fmla="*/ 519 w 802"/>
                  <a:gd name="T19" fmla="*/ 234 h 1698"/>
                  <a:gd name="T20" fmla="*/ 570 w 802"/>
                  <a:gd name="T21" fmla="*/ 338 h 1698"/>
                  <a:gd name="T22" fmla="*/ 769 w 802"/>
                  <a:gd name="T23" fmla="*/ 424 h 1698"/>
                  <a:gd name="T24" fmla="*/ 771 w 802"/>
                  <a:gd name="T25" fmla="*/ 567 h 1698"/>
                  <a:gd name="T26" fmla="*/ 720 w 802"/>
                  <a:gd name="T27" fmla="*/ 642 h 1698"/>
                  <a:gd name="T28" fmla="*/ 712 w 802"/>
                  <a:gd name="T29" fmla="*/ 751 h 1698"/>
                  <a:gd name="T30" fmla="*/ 683 w 802"/>
                  <a:gd name="T31" fmla="*/ 798 h 1698"/>
                  <a:gd name="T32" fmla="*/ 636 w 802"/>
                  <a:gd name="T33" fmla="*/ 868 h 1698"/>
                  <a:gd name="T34" fmla="*/ 568 w 802"/>
                  <a:gd name="T35" fmla="*/ 896 h 1698"/>
                  <a:gd name="T36" fmla="*/ 533 w 802"/>
                  <a:gd name="T37" fmla="*/ 980 h 1698"/>
                  <a:gd name="T38" fmla="*/ 525 w 802"/>
                  <a:gd name="T39" fmla="*/ 1050 h 1698"/>
                  <a:gd name="T40" fmla="*/ 470 w 802"/>
                  <a:gd name="T41" fmla="*/ 1114 h 1698"/>
                  <a:gd name="T42" fmla="*/ 437 w 802"/>
                  <a:gd name="T43" fmla="*/ 1164 h 1698"/>
                  <a:gd name="T44" fmla="*/ 416 w 802"/>
                  <a:gd name="T45" fmla="*/ 1189 h 1698"/>
                  <a:gd name="T46" fmla="*/ 404 w 802"/>
                  <a:gd name="T47" fmla="*/ 1256 h 1698"/>
                  <a:gd name="T48" fmla="*/ 361 w 802"/>
                  <a:gd name="T49" fmla="*/ 1284 h 1698"/>
                  <a:gd name="T50" fmla="*/ 318 w 802"/>
                  <a:gd name="T51" fmla="*/ 1312 h 1698"/>
                  <a:gd name="T52" fmla="*/ 316 w 802"/>
                  <a:gd name="T53" fmla="*/ 1376 h 1698"/>
                  <a:gd name="T54" fmla="*/ 275 w 802"/>
                  <a:gd name="T55" fmla="*/ 1426 h 1698"/>
                  <a:gd name="T56" fmla="*/ 300 w 802"/>
                  <a:gd name="T57" fmla="*/ 1471 h 1698"/>
                  <a:gd name="T58" fmla="*/ 259 w 802"/>
                  <a:gd name="T59" fmla="*/ 1513 h 1698"/>
                  <a:gd name="T60" fmla="*/ 238 w 802"/>
                  <a:gd name="T61" fmla="*/ 1586 h 1698"/>
                  <a:gd name="T62" fmla="*/ 292 w 802"/>
                  <a:gd name="T63" fmla="*/ 1686 h 1698"/>
                  <a:gd name="T64" fmla="*/ 228 w 802"/>
                  <a:gd name="T65" fmla="*/ 1636 h 1698"/>
                  <a:gd name="T66" fmla="*/ 187 w 802"/>
                  <a:gd name="T67" fmla="*/ 1546 h 1698"/>
                  <a:gd name="T68" fmla="*/ 183 w 802"/>
                  <a:gd name="T69" fmla="*/ 1312 h 1698"/>
                  <a:gd name="T70" fmla="*/ 177 w 802"/>
                  <a:gd name="T71" fmla="*/ 1212 h 1698"/>
                  <a:gd name="T72" fmla="*/ 181 w 802"/>
                  <a:gd name="T73" fmla="*/ 1103 h 1698"/>
                  <a:gd name="T74" fmla="*/ 189 w 802"/>
                  <a:gd name="T75" fmla="*/ 1016 h 1698"/>
                  <a:gd name="T76" fmla="*/ 185 w 802"/>
                  <a:gd name="T77" fmla="*/ 877 h 1698"/>
                  <a:gd name="T78" fmla="*/ 191 w 802"/>
                  <a:gd name="T79" fmla="*/ 773 h 1698"/>
                  <a:gd name="T80" fmla="*/ 144 w 802"/>
                  <a:gd name="T81" fmla="*/ 695 h 1698"/>
                  <a:gd name="T82" fmla="*/ 72 w 802"/>
                  <a:gd name="T83" fmla="*/ 634 h 1698"/>
                  <a:gd name="T84" fmla="*/ 47 w 802"/>
                  <a:gd name="T85" fmla="*/ 539 h 1698"/>
                  <a:gd name="T86" fmla="*/ 14 w 802"/>
                  <a:gd name="T87" fmla="*/ 486 h 1698"/>
                  <a:gd name="T88" fmla="*/ 16 w 802"/>
                  <a:gd name="T89" fmla="*/ 396 h 1698"/>
                  <a:gd name="T90" fmla="*/ 8 w 802"/>
                  <a:gd name="T91" fmla="*/ 310 h 1698"/>
                  <a:gd name="T92" fmla="*/ 58 w 802"/>
                  <a:gd name="T93" fmla="*/ 140 h 169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802" h="1698">
                    <a:moveTo>
                      <a:pt x="62" y="75"/>
                    </a:moveTo>
                    <a:lnTo>
                      <a:pt x="72" y="56"/>
                    </a:lnTo>
                    <a:lnTo>
                      <a:pt x="92" y="28"/>
                    </a:lnTo>
                    <a:lnTo>
                      <a:pt x="121" y="11"/>
                    </a:lnTo>
                    <a:lnTo>
                      <a:pt x="136" y="0"/>
                    </a:lnTo>
                    <a:lnTo>
                      <a:pt x="152" y="3"/>
                    </a:lnTo>
                    <a:lnTo>
                      <a:pt x="148" y="17"/>
                    </a:lnTo>
                    <a:lnTo>
                      <a:pt x="131" y="31"/>
                    </a:lnTo>
                    <a:lnTo>
                      <a:pt x="127" y="59"/>
                    </a:lnTo>
                    <a:lnTo>
                      <a:pt x="131" y="81"/>
                    </a:lnTo>
                    <a:lnTo>
                      <a:pt x="146" y="81"/>
                    </a:lnTo>
                    <a:lnTo>
                      <a:pt x="152" y="56"/>
                    </a:lnTo>
                    <a:lnTo>
                      <a:pt x="156" y="31"/>
                    </a:lnTo>
                    <a:lnTo>
                      <a:pt x="166" y="39"/>
                    </a:lnTo>
                    <a:lnTo>
                      <a:pt x="177" y="53"/>
                    </a:lnTo>
                    <a:lnTo>
                      <a:pt x="197" y="47"/>
                    </a:lnTo>
                    <a:lnTo>
                      <a:pt x="209" y="59"/>
                    </a:lnTo>
                    <a:lnTo>
                      <a:pt x="212" y="73"/>
                    </a:lnTo>
                    <a:lnTo>
                      <a:pt x="242" y="67"/>
                    </a:lnTo>
                    <a:lnTo>
                      <a:pt x="300" y="59"/>
                    </a:lnTo>
                    <a:lnTo>
                      <a:pt x="322" y="103"/>
                    </a:lnTo>
                    <a:lnTo>
                      <a:pt x="359" y="126"/>
                    </a:lnTo>
                    <a:lnTo>
                      <a:pt x="357" y="145"/>
                    </a:lnTo>
                    <a:lnTo>
                      <a:pt x="372" y="134"/>
                    </a:lnTo>
                    <a:lnTo>
                      <a:pt x="390" y="134"/>
                    </a:lnTo>
                    <a:lnTo>
                      <a:pt x="411" y="154"/>
                    </a:lnTo>
                    <a:lnTo>
                      <a:pt x="437" y="151"/>
                    </a:lnTo>
                    <a:lnTo>
                      <a:pt x="458" y="154"/>
                    </a:lnTo>
                    <a:lnTo>
                      <a:pt x="493" y="190"/>
                    </a:lnTo>
                    <a:lnTo>
                      <a:pt x="530" y="234"/>
                    </a:lnTo>
                    <a:lnTo>
                      <a:pt x="546" y="285"/>
                    </a:lnTo>
                    <a:lnTo>
                      <a:pt x="536" y="324"/>
                    </a:lnTo>
                    <a:lnTo>
                      <a:pt x="581" y="338"/>
                    </a:lnTo>
                    <a:lnTo>
                      <a:pt x="655" y="357"/>
                    </a:lnTo>
                    <a:lnTo>
                      <a:pt x="731" y="380"/>
                    </a:lnTo>
                    <a:lnTo>
                      <a:pt x="780" y="424"/>
                    </a:lnTo>
                    <a:lnTo>
                      <a:pt x="801" y="466"/>
                    </a:lnTo>
                    <a:lnTo>
                      <a:pt x="801" y="519"/>
                    </a:lnTo>
                    <a:lnTo>
                      <a:pt x="782" y="567"/>
                    </a:lnTo>
                    <a:lnTo>
                      <a:pt x="760" y="592"/>
                    </a:lnTo>
                    <a:lnTo>
                      <a:pt x="746" y="608"/>
                    </a:lnTo>
                    <a:lnTo>
                      <a:pt x="731" y="642"/>
                    </a:lnTo>
                    <a:lnTo>
                      <a:pt x="729" y="673"/>
                    </a:lnTo>
                    <a:lnTo>
                      <a:pt x="731" y="712"/>
                    </a:lnTo>
                    <a:lnTo>
                      <a:pt x="723" y="751"/>
                    </a:lnTo>
                    <a:lnTo>
                      <a:pt x="711" y="759"/>
                    </a:lnTo>
                    <a:lnTo>
                      <a:pt x="707" y="782"/>
                    </a:lnTo>
                    <a:lnTo>
                      <a:pt x="694" y="798"/>
                    </a:lnTo>
                    <a:lnTo>
                      <a:pt x="692" y="818"/>
                    </a:lnTo>
                    <a:lnTo>
                      <a:pt x="674" y="840"/>
                    </a:lnTo>
                    <a:lnTo>
                      <a:pt x="647" y="879"/>
                    </a:lnTo>
                    <a:lnTo>
                      <a:pt x="624" y="890"/>
                    </a:lnTo>
                    <a:lnTo>
                      <a:pt x="608" y="888"/>
                    </a:lnTo>
                    <a:lnTo>
                      <a:pt x="579" y="907"/>
                    </a:lnTo>
                    <a:lnTo>
                      <a:pt x="550" y="952"/>
                    </a:lnTo>
                    <a:lnTo>
                      <a:pt x="544" y="969"/>
                    </a:lnTo>
                    <a:lnTo>
                      <a:pt x="544" y="991"/>
                    </a:lnTo>
                    <a:lnTo>
                      <a:pt x="550" y="1016"/>
                    </a:lnTo>
                    <a:lnTo>
                      <a:pt x="536" y="1041"/>
                    </a:lnTo>
                    <a:lnTo>
                      <a:pt x="536" y="1061"/>
                    </a:lnTo>
                    <a:lnTo>
                      <a:pt x="513" y="1083"/>
                    </a:lnTo>
                    <a:lnTo>
                      <a:pt x="495" y="1100"/>
                    </a:lnTo>
                    <a:lnTo>
                      <a:pt x="481" y="1125"/>
                    </a:lnTo>
                    <a:lnTo>
                      <a:pt x="476" y="1150"/>
                    </a:lnTo>
                    <a:lnTo>
                      <a:pt x="456" y="1181"/>
                    </a:lnTo>
                    <a:lnTo>
                      <a:pt x="448" y="1175"/>
                    </a:lnTo>
                    <a:lnTo>
                      <a:pt x="433" y="1175"/>
                    </a:lnTo>
                    <a:lnTo>
                      <a:pt x="413" y="1186"/>
                    </a:lnTo>
                    <a:lnTo>
                      <a:pt x="427" y="1200"/>
                    </a:lnTo>
                    <a:lnTo>
                      <a:pt x="427" y="1228"/>
                    </a:lnTo>
                    <a:lnTo>
                      <a:pt x="425" y="1250"/>
                    </a:lnTo>
                    <a:lnTo>
                      <a:pt x="415" y="1267"/>
                    </a:lnTo>
                    <a:lnTo>
                      <a:pt x="390" y="1270"/>
                    </a:lnTo>
                    <a:lnTo>
                      <a:pt x="370" y="1278"/>
                    </a:lnTo>
                    <a:lnTo>
                      <a:pt x="361" y="1295"/>
                    </a:lnTo>
                    <a:lnTo>
                      <a:pt x="361" y="1323"/>
                    </a:lnTo>
                    <a:lnTo>
                      <a:pt x="337" y="1326"/>
                    </a:lnTo>
                    <a:lnTo>
                      <a:pt x="318" y="1323"/>
                    </a:lnTo>
                    <a:lnTo>
                      <a:pt x="312" y="1334"/>
                    </a:lnTo>
                    <a:lnTo>
                      <a:pt x="322" y="1345"/>
                    </a:lnTo>
                    <a:lnTo>
                      <a:pt x="316" y="1387"/>
                    </a:lnTo>
                    <a:lnTo>
                      <a:pt x="308" y="1423"/>
                    </a:lnTo>
                    <a:lnTo>
                      <a:pt x="283" y="1423"/>
                    </a:lnTo>
                    <a:lnTo>
                      <a:pt x="275" y="1437"/>
                    </a:lnTo>
                    <a:lnTo>
                      <a:pt x="277" y="1465"/>
                    </a:lnTo>
                    <a:lnTo>
                      <a:pt x="290" y="1465"/>
                    </a:lnTo>
                    <a:lnTo>
                      <a:pt x="300" y="1482"/>
                    </a:lnTo>
                    <a:lnTo>
                      <a:pt x="294" y="1510"/>
                    </a:lnTo>
                    <a:lnTo>
                      <a:pt x="281" y="1513"/>
                    </a:lnTo>
                    <a:lnTo>
                      <a:pt x="259" y="1524"/>
                    </a:lnTo>
                    <a:lnTo>
                      <a:pt x="253" y="1546"/>
                    </a:lnTo>
                    <a:lnTo>
                      <a:pt x="251" y="1580"/>
                    </a:lnTo>
                    <a:lnTo>
                      <a:pt x="238" y="1597"/>
                    </a:lnTo>
                    <a:lnTo>
                      <a:pt x="286" y="1652"/>
                    </a:lnTo>
                    <a:lnTo>
                      <a:pt x="300" y="1680"/>
                    </a:lnTo>
                    <a:lnTo>
                      <a:pt x="292" y="1697"/>
                    </a:lnTo>
                    <a:lnTo>
                      <a:pt x="271" y="1686"/>
                    </a:lnTo>
                    <a:lnTo>
                      <a:pt x="253" y="1664"/>
                    </a:lnTo>
                    <a:lnTo>
                      <a:pt x="228" y="1647"/>
                    </a:lnTo>
                    <a:lnTo>
                      <a:pt x="205" y="1619"/>
                    </a:lnTo>
                    <a:lnTo>
                      <a:pt x="189" y="1585"/>
                    </a:lnTo>
                    <a:lnTo>
                      <a:pt x="187" y="1557"/>
                    </a:lnTo>
                    <a:lnTo>
                      <a:pt x="191" y="1535"/>
                    </a:lnTo>
                    <a:lnTo>
                      <a:pt x="189" y="1354"/>
                    </a:lnTo>
                    <a:lnTo>
                      <a:pt x="183" y="1323"/>
                    </a:lnTo>
                    <a:lnTo>
                      <a:pt x="166" y="1289"/>
                    </a:lnTo>
                    <a:lnTo>
                      <a:pt x="166" y="1259"/>
                    </a:lnTo>
                    <a:lnTo>
                      <a:pt x="177" y="1223"/>
                    </a:lnTo>
                    <a:lnTo>
                      <a:pt x="187" y="1178"/>
                    </a:lnTo>
                    <a:lnTo>
                      <a:pt x="183" y="1133"/>
                    </a:lnTo>
                    <a:lnTo>
                      <a:pt x="181" y="1114"/>
                    </a:lnTo>
                    <a:lnTo>
                      <a:pt x="179" y="1089"/>
                    </a:lnTo>
                    <a:lnTo>
                      <a:pt x="185" y="1077"/>
                    </a:lnTo>
                    <a:lnTo>
                      <a:pt x="189" y="1027"/>
                    </a:lnTo>
                    <a:lnTo>
                      <a:pt x="185" y="1002"/>
                    </a:lnTo>
                    <a:lnTo>
                      <a:pt x="193" y="941"/>
                    </a:lnTo>
                    <a:lnTo>
                      <a:pt x="185" y="888"/>
                    </a:lnTo>
                    <a:lnTo>
                      <a:pt x="191" y="860"/>
                    </a:lnTo>
                    <a:lnTo>
                      <a:pt x="201" y="807"/>
                    </a:lnTo>
                    <a:lnTo>
                      <a:pt x="191" y="773"/>
                    </a:lnTo>
                    <a:lnTo>
                      <a:pt x="172" y="748"/>
                    </a:lnTo>
                    <a:lnTo>
                      <a:pt x="166" y="720"/>
                    </a:lnTo>
                    <a:lnTo>
                      <a:pt x="144" y="695"/>
                    </a:lnTo>
                    <a:lnTo>
                      <a:pt x="121" y="678"/>
                    </a:lnTo>
                    <a:lnTo>
                      <a:pt x="88" y="670"/>
                    </a:lnTo>
                    <a:lnTo>
                      <a:pt x="72" y="634"/>
                    </a:lnTo>
                    <a:lnTo>
                      <a:pt x="51" y="597"/>
                    </a:lnTo>
                    <a:lnTo>
                      <a:pt x="49" y="567"/>
                    </a:lnTo>
                    <a:lnTo>
                      <a:pt x="47" y="539"/>
                    </a:lnTo>
                    <a:lnTo>
                      <a:pt x="41" y="519"/>
                    </a:lnTo>
                    <a:lnTo>
                      <a:pt x="29" y="497"/>
                    </a:lnTo>
                    <a:lnTo>
                      <a:pt x="14" y="486"/>
                    </a:lnTo>
                    <a:lnTo>
                      <a:pt x="2" y="463"/>
                    </a:lnTo>
                    <a:lnTo>
                      <a:pt x="16" y="444"/>
                    </a:lnTo>
                    <a:lnTo>
                      <a:pt x="16" y="396"/>
                    </a:lnTo>
                    <a:lnTo>
                      <a:pt x="8" y="371"/>
                    </a:lnTo>
                    <a:lnTo>
                      <a:pt x="0" y="346"/>
                    </a:lnTo>
                    <a:lnTo>
                      <a:pt x="8" y="310"/>
                    </a:lnTo>
                    <a:lnTo>
                      <a:pt x="39" y="220"/>
                    </a:lnTo>
                    <a:lnTo>
                      <a:pt x="41" y="181"/>
                    </a:lnTo>
                    <a:lnTo>
                      <a:pt x="58" y="140"/>
                    </a:lnTo>
                    <a:lnTo>
                      <a:pt x="58" y="117"/>
                    </a:lnTo>
                    <a:lnTo>
                      <a:pt x="62" y="75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1027" name="Rectangle 39">
            <a:extLst>
              <a:ext uri="{FF2B5EF4-FFF2-40B4-BE49-F238E27FC236}">
                <a16:creationId xmlns:a16="http://schemas.microsoft.com/office/drawing/2014/main" id="{46ADA45A-3823-4670-981A-C96004817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0813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1064" name="Rectangle 40">
            <a:extLst>
              <a:ext uri="{FF2B5EF4-FFF2-40B4-BE49-F238E27FC236}">
                <a16:creationId xmlns:a16="http://schemas.microsoft.com/office/drawing/2014/main" id="{9D2B82AA-CC1A-41D7-BB38-D8A0BD2F2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Fate clic per modificare il formato del testo della struttura</a:t>
            </a:r>
          </a:p>
          <a:p>
            <a:pPr lvl="1"/>
            <a:r>
              <a:rPr lang="en-GB"/>
              <a:t>Secondo livello struttura</a:t>
            </a:r>
          </a:p>
          <a:p>
            <a:pPr lvl="2"/>
            <a:r>
              <a:rPr lang="en-GB"/>
              <a:t>Terzo livello struttura</a:t>
            </a:r>
          </a:p>
          <a:p>
            <a:pPr lvl="3"/>
            <a:r>
              <a:rPr lang="en-GB"/>
              <a:t>Quarto livello struttura</a:t>
            </a:r>
          </a:p>
          <a:p>
            <a:pPr lvl="4"/>
            <a:r>
              <a:rPr lang="en-GB"/>
              <a:t>Quinto livello struttura</a:t>
            </a:r>
          </a:p>
          <a:p>
            <a:pPr lvl="4"/>
            <a:r>
              <a:rPr lang="en-GB"/>
              <a:t>Sesto livello struttura</a:t>
            </a:r>
          </a:p>
          <a:p>
            <a:pPr lvl="4"/>
            <a:r>
              <a:rPr lang="en-GB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AFD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AFD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AFD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AFD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FAFD00"/>
          </a:solidFill>
          <a:latin typeface="Arial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AFD00"/>
          </a:solidFill>
          <a:latin typeface="Arial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AFD00"/>
          </a:solidFill>
          <a:latin typeface="Arial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AFD00"/>
          </a:solidFill>
          <a:latin typeface="Arial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vweb.net/it/foto360/genova/palazzorosso/panoramica-360-gigapixel/pan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D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24AC014C-C50B-4A85-9998-0F28E1B60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663" y="0"/>
            <a:ext cx="7424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Pct val="100000"/>
            </a:pPr>
            <a:r>
              <a:rPr lang="it-IT" altLang="it-IT" sz="2400" i="1"/>
              <a:t>Sala degli Arazzi di Palazzo Tursi – Genova – tour virtuale</a:t>
            </a:r>
          </a:p>
        </p:txBody>
      </p:sp>
      <p:pic>
        <p:nvPicPr>
          <p:cNvPr id="36867" name="Picture 4" descr="arazzi tursi">
            <a:extLst>
              <a:ext uri="{FF2B5EF4-FFF2-40B4-BE49-F238E27FC236}">
                <a16:creationId xmlns:a16="http://schemas.microsoft.com/office/drawing/2014/main" id="{28E057C9-8AFA-40F8-B601-DB29FD485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2963"/>
            <a:ext cx="9144000" cy="603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5">
            <a:extLst>
              <a:ext uri="{FF2B5EF4-FFF2-40B4-BE49-F238E27FC236}">
                <a16:creationId xmlns:a16="http://schemas.microsoft.com/office/drawing/2014/main" id="{02D99BE3-6403-4753-B66A-D6AB80512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" y="400050"/>
            <a:ext cx="7508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279F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Pct val="100000"/>
            </a:pPr>
            <a:r>
              <a:rPr lang="it-IT" altLang="it-IT" sz="1600" i="1">
                <a:hlinkClick r:id="rId4"/>
              </a:rPr>
              <a:t>http://www.hvweb.net/it/foto360/genova/palazzorosso/panoramica-360-gigapixel/pano/</a:t>
            </a:r>
            <a:endParaRPr lang="it-IT" altLang="it-IT" sz="1600" i="1"/>
          </a:p>
          <a:p>
            <a:pPr>
              <a:buSzPct val="100000"/>
            </a:pPr>
            <a:endParaRPr lang="it-IT" altLang="it-IT" sz="1600" i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Struttura predefinita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3465A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360" tIns="44280" rIns="90360" bIns="44280" numCol="1" anchor="ctr" anchorCtr="0" compatLnSpc="1">
        <a:prstTxWarp prst="textNoShape">
          <a:avLst/>
        </a:prstTxWarp>
      </a:bodyPr>
      <a:lstStyle>
        <a:defPPr marL="342900" marR="0" indent="-341313" algn="l" defTabSz="449263" rtl="0" eaLnBrk="0" fontAlgn="base" latinLnBrk="0" hangingPunct="0">
          <a:lnSpc>
            <a:spcPct val="100000"/>
          </a:lnSpc>
          <a:spcBef>
            <a:spcPts val="500"/>
          </a:spcBef>
          <a:spcAft>
            <a:spcPct val="0"/>
          </a:spcAft>
          <a:buClrTx/>
          <a:buSzPct val="75000"/>
          <a:buFontTx/>
          <a:buNone/>
          <a:tabLst>
            <a:tab pos="912813" algn="l"/>
            <a:tab pos="1827213" algn="l"/>
            <a:tab pos="2741613" algn="l"/>
            <a:tab pos="3656013" algn="l"/>
            <a:tab pos="4570413" algn="l"/>
            <a:tab pos="5484813" algn="l"/>
            <a:tab pos="6399213" algn="l"/>
            <a:tab pos="7313613" algn="l"/>
            <a:tab pos="8228013" algn="l"/>
            <a:tab pos="9142413" algn="l"/>
            <a:tab pos="10056813" algn="l"/>
          </a:tabLst>
          <a:defRPr kumimoji="0" lang="en-GB" sz="1800" b="0" i="0" u="none" strike="noStrike" cap="none" normalizeH="0" baseline="0" smtClean="0">
            <a:ln>
              <a:noFill/>
            </a:ln>
            <a:solidFill>
              <a:srgbClr val="00279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3465A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360" tIns="44280" rIns="90360" bIns="44280" numCol="1" anchor="ctr" anchorCtr="0" compatLnSpc="1">
        <a:prstTxWarp prst="textNoShape">
          <a:avLst/>
        </a:prstTxWarp>
      </a:bodyPr>
      <a:lstStyle>
        <a:defPPr marL="342900" marR="0" indent="-341313" algn="l" defTabSz="449263" rtl="0" eaLnBrk="0" fontAlgn="base" latinLnBrk="0" hangingPunct="0">
          <a:lnSpc>
            <a:spcPct val="100000"/>
          </a:lnSpc>
          <a:spcBef>
            <a:spcPts val="500"/>
          </a:spcBef>
          <a:spcAft>
            <a:spcPct val="0"/>
          </a:spcAft>
          <a:buClrTx/>
          <a:buSzPct val="75000"/>
          <a:buFontTx/>
          <a:buNone/>
          <a:tabLst>
            <a:tab pos="912813" algn="l"/>
            <a:tab pos="1827213" algn="l"/>
            <a:tab pos="2741613" algn="l"/>
            <a:tab pos="3656013" algn="l"/>
            <a:tab pos="4570413" algn="l"/>
            <a:tab pos="5484813" algn="l"/>
            <a:tab pos="6399213" algn="l"/>
            <a:tab pos="7313613" algn="l"/>
            <a:tab pos="8228013" algn="l"/>
            <a:tab pos="9142413" algn="l"/>
            <a:tab pos="10056813" algn="l"/>
          </a:tabLst>
          <a:defRPr kumimoji="0" lang="en-GB" sz="1800" b="0" i="0" u="none" strike="noStrike" cap="none" normalizeH="0" baseline="0" smtClean="0">
            <a:ln>
              <a:noFill/>
            </a:ln>
            <a:solidFill>
              <a:srgbClr val="00279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99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E72D8A"/>
        </a:accent6>
        <a:hlink>
          <a:srgbClr val="CC0066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0033C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99"/>
        </a:accent2>
        <a:accent3>
          <a:srgbClr val="FFFFFF"/>
        </a:accent3>
        <a:accent4>
          <a:srgbClr val="002AAE"/>
        </a:accent4>
        <a:accent5>
          <a:srgbClr val="AAE2CA"/>
        </a:accent5>
        <a:accent6>
          <a:srgbClr val="E72D8A"/>
        </a:accent6>
        <a:hlink>
          <a:srgbClr val="CC0066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4056</TotalTime>
  <Words>259</Words>
  <Application>Microsoft Office PowerPoint</Application>
  <PresentationFormat>Presentazione su schermo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Monotype Sorts</vt:lpstr>
      <vt:lpstr>Wingdings</vt:lpstr>
      <vt:lpstr>Arial Unicode MS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COMUNICAZIONE (STORIA) - CULTURA dei Media Elettronici</dc:title>
  <dc:subject>Analisi introduttiva</dc:subject>
  <dc:creator>Classe VTIE serale a.s. 1999/2000 e successivi</dc:creator>
  <dc:description>Presentazione tratta dal testo "STORIA DELLA COMUNICAZIONE" - Massimo Baldini - Tascabili economici NEWTON</dc:description>
  <cp:lastModifiedBy>Luigi Ferruglio</cp:lastModifiedBy>
  <cp:revision>404</cp:revision>
  <cp:lastPrinted>1999-11-14T11:45:26Z</cp:lastPrinted>
  <dcterms:created xsi:type="dcterms:W3CDTF">1995-12-09T12:04:48Z</dcterms:created>
  <dcterms:modified xsi:type="dcterms:W3CDTF">2021-09-29T20:37:39Z</dcterms:modified>
</cp:coreProperties>
</file>